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31"/>
  </p:notesMasterIdLst>
  <p:sldIdLst>
    <p:sldId id="256" r:id="rId2"/>
    <p:sldId id="257" r:id="rId3"/>
    <p:sldId id="258" r:id="rId4"/>
    <p:sldId id="282" r:id="rId5"/>
    <p:sldId id="286" r:id="rId6"/>
    <p:sldId id="287" r:id="rId7"/>
    <p:sldId id="283" r:id="rId8"/>
    <p:sldId id="284" r:id="rId9"/>
    <p:sldId id="285" r:id="rId10"/>
    <p:sldId id="259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2" r:id="rId22"/>
    <p:sldId id="276" r:id="rId23"/>
    <p:sldId id="277" r:id="rId24"/>
    <p:sldId id="278" r:id="rId25"/>
    <p:sldId id="273" r:id="rId26"/>
    <p:sldId id="274" r:id="rId27"/>
    <p:sldId id="279" r:id="rId28"/>
    <p:sldId id="280" r:id="rId29"/>
    <p:sldId id="28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62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hyperlink" Target="mailto:bodeleye@gmail.com" TargetMode="External"/></Relationships>
</file>

<file path=ppt/diagrams/_rels/drawing15.xml.rels><?xml version="1.0" encoding="UTF-8" standalone="yes"?>
<Relationships xmlns="http://schemas.openxmlformats.org/package/2006/relationships"><Relationship Id="rId1" Type="http://schemas.openxmlformats.org/officeDocument/2006/relationships/hyperlink" Target="mailto:bodeleye@gmail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151963-5C29-4FF3-9BC2-1D5AD742833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72AB17B-8A36-465C-91F5-81AFE85A2E6F}">
      <dgm:prSet/>
      <dgm:spPr/>
      <dgm:t>
        <a:bodyPr/>
        <a:lstStyle/>
        <a:p>
          <a:r>
            <a:rPr lang="en-US" b="1"/>
            <a:t>The Sin question</a:t>
          </a:r>
          <a:endParaRPr lang="en-US"/>
        </a:p>
      </dgm:t>
    </dgm:pt>
    <dgm:pt modelId="{1FE3EC8A-E43C-4803-8A78-A2F8941AF955}" type="parTrans" cxnId="{B5BD4306-D731-4AB2-ABE1-707E889D063F}">
      <dgm:prSet/>
      <dgm:spPr/>
      <dgm:t>
        <a:bodyPr/>
        <a:lstStyle/>
        <a:p>
          <a:endParaRPr lang="en-US"/>
        </a:p>
      </dgm:t>
    </dgm:pt>
    <dgm:pt modelId="{AC2F930E-228B-4AF2-97FB-1EBD15C487E5}" type="sibTrans" cxnId="{B5BD4306-D731-4AB2-ABE1-707E889D063F}">
      <dgm:prSet/>
      <dgm:spPr/>
      <dgm:t>
        <a:bodyPr/>
        <a:lstStyle/>
        <a:p>
          <a:endParaRPr lang="en-US"/>
        </a:p>
      </dgm:t>
    </dgm:pt>
    <dgm:pt modelId="{BEED69B9-63F4-4001-80CC-2D3A45A38BED}">
      <dgm:prSet/>
      <dgm:spPr/>
      <dgm:t>
        <a:bodyPr/>
        <a:lstStyle/>
        <a:p>
          <a:r>
            <a:rPr lang="en-US" b="1"/>
            <a:t>Individual Challenges</a:t>
          </a:r>
          <a:r>
            <a:rPr lang="en-US"/>
            <a:t>: DEPRESSION, SUBSTANCE ABUSE, STRESS,</a:t>
          </a:r>
        </a:p>
      </dgm:t>
    </dgm:pt>
    <dgm:pt modelId="{AE5F5AA6-9B3B-402B-A639-92B7C4548AA7}" type="parTrans" cxnId="{B1A1A3A3-9BF2-462E-8A7D-BE544FA0C4EE}">
      <dgm:prSet/>
      <dgm:spPr/>
      <dgm:t>
        <a:bodyPr/>
        <a:lstStyle/>
        <a:p>
          <a:endParaRPr lang="en-US"/>
        </a:p>
      </dgm:t>
    </dgm:pt>
    <dgm:pt modelId="{C811E07E-0F64-4F1C-88C8-F27F1E4742B9}" type="sibTrans" cxnId="{B1A1A3A3-9BF2-462E-8A7D-BE544FA0C4EE}">
      <dgm:prSet/>
      <dgm:spPr/>
      <dgm:t>
        <a:bodyPr/>
        <a:lstStyle/>
        <a:p>
          <a:endParaRPr lang="en-US"/>
        </a:p>
      </dgm:t>
    </dgm:pt>
    <dgm:pt modelId="{C994EC66-012E-4EC0-8E85-64A171D40A61}">
      <dgm:prSet/>
      <dgm:spPr/>
      <dgm:t>
        <a:bodyPr/>
        <a:lstStyle/>
        <a:p>
          <a:r>
            <a:rPr lang="en-US" b="1"/>
            <a:t>Couples’ Concerns</a:t>
          </a:r>
          <a:r>
            <a:rPr lang="en-US"/>
            <a:t>: COMMUNICATION, SEX, FINANCE, INFIDELITY</a:t>
          </a:r>
        </a:p>
      </dgm:t>
    </dgm:pt>
    <dgm:pt modelId="{22519593-5125-474C-985A-58E3AB88504A}" type="parTrans" cxnId="{E4265D14-A90A-4C0C-AE98-A394BDA2C913}">
      <dgm:prSet/>
      <dgm:spPr/>
      <dgm:t>
        <a:bodyPr/>
        <a:lstStyle/>
        <a:p>
          <a:endParaRPr lang="en-US"/>
        </a:p>
      </dgm:t>
    </dgm:pt>
    <dgm:pt modelId="{7EAE5F36-2EA9-44C8-B554-C78CE90D0A6E}" type="sibTrans" cxnId="{E4265D14-A90A-4C0C-AE98-A394BDA2C913}">
      <dgm:prSet/>
      <dgm:spPr/>
      <dgm:t>
        <a:bodyPr/>
        <a:lstStyle/>
        <a:p>
          <a:endParaRPr lang="en-US"/>
        </a:p>
      </dgm:t>
    </dgm:pt>
    <dgm:pt modelId="{02CAC29A-B38E-4E06-9D98-60C31085391E}">
      <dgm:prSet/>
      <dgm:spPr/>
      <dgm:t>
        <a:bodyPr/>
        <a:lstStyle/>
        <a:p>
          <a:r>
            <a:rPr lang="en-US" b="1"/>
            <a:t>Family Problems</a:t>
          </a:r>
          <a:r>
            <a:rPr lang="en-US"/>
            <a:t>: PARENTING, GRIEF &amp; LOSS, DIVORCE, CHILDREN’S BEHAVIOUR</a:t>
          </a:r>
        </a:p>
      </dgm:t>
    </dgm:pt>
    <dgm:pt modelId="{B90B0316-36D4-4FBA-A46F-D93D5A81D05A}" type="parTrans" cxnId="{3B3B9055-EBC6-47AC-93A1-F639A118C797}">
      <dgm:prSet/>
      <dgm:spPr/>
      <dgm:t>
        <a:bodyPr/>
        <a:lstStyle/>
        <a:p>
          <a:endParaRPr lang="en-US"/>
        </a:p>
      </dgm:t>
    </dgm:pt>
    <dgm:pt modelId="{481B58CB-F2EE-449B-BE9E-55D6D9E4F55E}" type="sibTrans" cxnId="{3B3B9055-EBC6-47AC-93A1-F639A118C797}">
      <dgm:prSet/>
      <dgm:spPr/>
      <dgm:t>
        <a:bodyPr/>
        <a:lstStyle/>
        <a:p>
          <a:endParaRPr lang="en-US"/>
        </a:p>
      </dgm:t>
    </dgm:pt>
    <dgm:pt modelId="{4191E9B8-CD6F-49EF-8232-4CAFC88DBA32}" type="pres">
      <dgm:prSet presAssocID="{ED151963-5C29-4FF3-9BC2-1D5AD742833F}" presName="outerComposite" presStyleCnt="0">
        <dgm:presLayoutVars>
          <dgm:chMax val="5"/>
          <dgm:dir/>
          <dgm:resizeHandles val="exact"/>
        </dgm:presLayoutVars>
      </dgm:prSet>
      <dgm:spPr/>
    </dgm:pt>
    <dgm:pt modelId="{E2639754-55D9-42CF-91C1-2FE43A0A2724}" type="pres">
      <dgm:prSet presAssocID="{ED151963-5C29-4FF3-9BC2-1D5AD742833F}" presName="dummyMaxCanvas" presStyleCnt="0">
        <dgm:presLayoutVars/>
      </dgm:prSet>
      <dgm:spPr/>
    </dgm:pt>
    <dgm:pt modelId="{07F81A5D-B514-4A26-AF5B-3DAE3B1AAC73}" type="pres">
      <dgm:prSet presAssocID="{ED151963-5C29-4FF3-9BC2-1D5AD742833F}" presName="FourNodes_1" presStyleLbl="node1" presStyleIdx="0" presStyleCnt="4">
        <dgm:presLayoutVars>
          <dgm:bulletEnabled val="1"/>
        </dgm:presLayoutVars>
      </dgm:prSet>
      <dgm:spPr/>
    </dgm:pt>
    <dgm:pt modelId="{E2B36146-30AE-4862-8B1E-A4B551298AB7}" type="pres">
      <dgm:prSet presAssocID="{ED151963-5C29-4FF3-9BC2-1D5AD742833F}" presName="FourNodes_2" presStyleLbl="node1" presStyleIdx="1" presStyleCnt="4">
        <dgm:presLayoutVars>
          <dgm:bulletEnabled val="1"/>
        </dgm:presLayoutVars>
      </dgm:prSet>
      <dgm:spPr/>
    </dgm:pt>
    <dgm:pt modelId="{161DCF78-EB86-44AD-9410-00097FC29B01}" type="pres">
      <dgm:prSet presAssocID="{ED151963-5C29-4FF3-9BC2-1D5AD742833F}" presName="FourNodes_3" presStyleLbl="node1" presStyleIdx="2" presStyleCnt="4">
        <dgm:presLayoutVars>
          <dgm:bulletEnabled val="1"/>
        </dgm:presLayoutVars>
      </dgm:prSet>
      <dgm:spPr/>
    </dgm:pt>
    <dgm:pt modelId="{1BE84441-E22C-4349-B944-FC9A6548211F}" type="pres">
      <dgm:prSet presAssocID="{ED151963-5C29-4FF3-9BC2-1D5AD742833F}" presName="FourNodes_4" presStyleLbl="node1" presStyleIdx="3" presStyleCnt="4">
        <dgm:presLayoutVars>
          <dgm:bulletEnabled val="1"/>
        </dgm:presLayoutVars>
      </dgm:prSet>
      <dgm:spPr/>
    </dgm:pt>
    <dgm:pt modelId="{FC42F288-3ADE-4153-9F30-BD494DFFF7D1}" type="pres">
      <dgm:prSet presAssocID="{ED151963-5C29-4FF3-9BC2-1D5AD742833F}" presName="FourConn_1-2" presStyleLbl="fgAccFollowNode1" presStyleIdx="0" presStyleCnt="3">
        <dgm:presLayoutVars>
          <dgm:bulletEnabled val="1"/>
        </dgm:presLayoutVars>
      </dgm:prSet>
      <dgm:spPr/>
    </dgm:pt>
    <dgm:pt modelId="{48134B38-3719-4691-8ADE-0AD9D3CF09CF}" type="pres">
      <dgm:prSet presAssocID="{ED151963-5C29-4FF3-9BC2-1D5AD742833F}" presName="FourConn_2-3" presStyleLbl="fgAccFollowNode1" presStyleIdx="1" presStyleCnt="3">
        <dgm:presLayoutVars>
          <dgm:bulletEnabled val="1"/>
        </dgm:presLayoutVars>
      </dgm:prSet>
      <dgm:spPr/>
    </dgm:pt>
    <dgm:pt modelId="{143168BD-DA36-4DEB-B879-644F4CF2991E}" type="pres">
      <dgm:prSet presAssocID="{ED151963-5C29-4FF3-9BC2-1D5AD742833F}" presName="FourConn_3-4" presStyleLbl="fgAccFollowNode1" presStyleIdx="2" presStyleCnt="3">
        <dgm:presLayoutVars>
          <dgm:bulletEnabled val="1"/>
        </dgm:presLayoutVars>
      </dgm:prSet>
      <dgm:spPr/>
    </dgm:pt>
    <dgm:pt modelId="{E57105A4-264C-48F4-82EB-A340A7D9B87E}" type="pres">
      <dgm:prSet presAssocID="{ED151963-5C29-4FF3-9BC2-1D5AD742833F}" presName="FourNodes_1_text" presStyleLbl="node1" presStyleIdx="3" presStyleCnt="4">
        <dgm:presLayoutVars>
          <dgm:bulletEnabled val="1"/>
        </dgm:presLayoutVars>
      </dgm:prSet>
      <dgm:spPr/>
    </dgm:pt>
    <dgm:pt modelId="{B6B867E9-CDAD-489B-85F0-CBF061C5D5E3}" type="pres">
      <dgm:prSet presAssocID="{ED151963-5C29-4FF3-9BC2-1D5AD742833F}" presName="FourNodes_2_text" presStyleLbl="node1" presStyleIdx="3" presStyleCnt="4">
        <dgm:presLayoutVars>
          <dgm:bulletEnabled val="1"/>
        </dgm:presLayoutVars>
      </dgm:prSet>
      <dgm:spPr/>
    </dgm:pt>
    <dgm:pt modelId="{3C82C974-ED3D-492B-8BDF-0F7A3F820626}" type="pres">
      <dgm:prSet presAssocID="{ED151963-5C29-4FF3-9BC2-1D5AD742833F}" presName="FourNodes_3_text" presStyleLbl="node1" presStyleIdx="3" presStyleCnt="4">
        <dgm:presLayoutVars>
          <dgm:bulletEnabled val="1"/>
        </dgm:presLayoutVars>
      </dgm:prSet>
      <dgm:spPr/>
    </dgm:pt>
    <dgm:pt modelId="{5B61B6CD-19DE-49FC-AE79-56ACB464E252}" type="pres">
      <dgm:prSet presAssocID="{ED151963-5C29-4FF3-9BC2-1D5AD742833F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5BD4306-D731-4AB2-ABE1-707E889D063F}" srcId="{ED151963-5C29-4FF3-9BC2-1D5AD742833F}" destId="{D72AB17B-8A36-465C-91F5-81AFE85A2E6F}" srcOrd="0" destOrd="0" parTransId="{1FE3EC8A-E43C-4803-8A78-A2F8941AF955}" sibTransId="{AC2F930E-228B-4AF2-97FB-1EBD15C487E5}"/>
    <dgm:cxn modelId="{E4265D14-A90A-4C0C-AE98-A394BDA2C913}" srcId="{ED151963-5C29-4FF3-9BC2-1D5AD742833F}" destId="{C994EC66-012E-4EC0-8E85-64A171D40A61}" srcOrd="2" destOrd="0" parTransId="{22519593-5125-474C-985A-58E3AB88504A}" sibTransId="{7EAE5F36-2EA9-44C8-B554-C78CE90D0A6E}"/>
    <dgm:cxn modelId="{BC55471E-528F-4493-A390-8AEF57AD6A44}" type="presOf" srcId="{02CAC29A-B38E-4E06-9D98-60C31085391E}" destId="{5B61B6CD-19DE-49FC-AE79-56ACB464E252}" srcOrd="1" destOrd="0" presId="urn:microsoft.com/office/officeart/2005/8/layout/vProcess5"/>
    <dgm:cxn modelId="{9FE10245-C17B-4E5F-8C2D-1D34B0E93319}" type="presOf" srcId="{D72AB17B-8A36-465C-91F5-81AFE85A2E6F}" destId="{E57105A4-264C-48F4-82EB-A340A7D9B87E}" srcOrd="1" destOrd="0" presId="urn:microsoft.com/office/officeart/2005/8/layout/vProcess5"/>
    <dgm:cxn modelId="{67463567-91F1-435C-94DA-077EDA68A08D}" type="presOf" srcId="{AC2F930E-228B-4AF2-97FB-1EBD15C487E5}" destId="{FC42F288-3ADE-4153-9F30-BD494DFFF7D1}" srcOrd="0" destOrd="0" presId="urn:microsoft.com/office/officeart/2005/8/layout/vProcess5"/>
    <dgm:cxn modelId="{C780A467-CB02-4DF2-8321-147C963B1BFC}" type="presOf" srcId="{ED151963-5C29-4FF3-9BC2-1D5AD742833F}" destId="{4191E9B8-CD6F-49EF-8232-4CAFC88DBA32}" srcOrd="0" destOrd="0" presId="urn:microsoft.com/office/officeart/2005/8/layout/vProcess5"/>
    <dgm:cxn modelId="{47BC336E-6338-4895-9772-60A217038316}" type="presOf" srcId="{7EAE5F36-2EA9-44C8-B554-C78CE90D0A6E}" destId="{143168BD-DA36-4DEB-B879-644F4CF2991E}" srcOrd="0" destOrd="0" presId="urn:microsoft.com/office/officeart/2005/8/layout/vProcess5"/>
    <dgm:cxn modelId="{8FA00F74-AF51-4757-AC4D-4AE388D8AE92}" type="presOf" srcId="{C811E07E-0F64-4F1C-88C8-F27F1E4742B9}" destId="{48134B38-3719-4691-8ADE-0AD9D3CF09CF}" srcOrd="0" destOrd="0" presId="urn:microsoft.com/office/officeart/2005/8/layout/vProcess5"/>
    <dgm:cxn modelId="{3B3B9055-EBC6-47AC-93A1-F639A118C797}" srcId="{ED151963-5C29-4FF3-9BC2-1D5AD742833F}" destId="{02CAC29A-B38E-4E06-9D98-60C31085391E}" srcOrd="3" destOrd="0" parTransId="{B90B0316-36D4-4FBA-A46F-D93D5A81D05A}" sibTransId="{481B58CB-F2EE-449B-BE9E-55D6D9E4F55E}"/>
    <dgm:cxn modelId="{4138C87E-E4A4-432A-8415-12A130AC1ACB}" type="presOf" srcId="{C994EC66-012E-4EC0-8E85-64A171D40A61}" destId="{3C82C974-ED3D-492B-8BDF-0F7A3F820626}" srcOrd="1" destOrd="0" presId="urn:microsoft.com/office/officeart/2005/8/layout/vProcess5"/>
    <dgm:cxn modelId="{E751878B-5D04-419A-95FF-9879452667DF}" type="presOf" srcId="{02CAC29A-B38E-4E06-9D98-60C31085391E}" destId="{1BE84441-E22C-4349-B944-FC9A6548211F}" srcOrd="0" destOrd="0" presId="urn:microsoft.com/office/officeart/2005/8/layout/vProcess5"/>
    <dgm:cxn modelId="{B1A1A3A3-9BF2-462E-8A7D-BE544FA0C4EE}" srcId="{ED151963-5C29-4FF3-9BC2-1D5AD742833F}" destId="{BEED69B9-63F4-4001-80CC-2D3A45A38BED}" srcOrd="1" destOrd="0" parTransId="{AE5F5AA6-9B3B-402B-A639-92B7C4548AA7}" sibTransId="{C811E07E-0F64-4F1C-88C8-F27F1E4742B9}"/>
    <dgm:cxn modelId="{CD11C8BF-2994-4DD7-86A8-FC1CA1CD95C6}" type="presOf" srcId="{BEED69B9-63F4-4001-80CC-2D3A45A38BED}" destId="{E2B36146-30AE-4862-8B1E-A4B551298AB7}" srcOrd="0" destOrd="0" presId="urn:microsoft.com/office/officeart/2005/8/layout/vProcess5"/>
    <dgm:cxn modelId="{FD605CDD-93C2-4D9D-88D8-DF1026268277}" type="presOf" srcId="{C994EC66-012E-4EC0-8E85-64A171D40A61}" destId="{161DCF78-EB86-44AD-9410-00097FC29B01}" srcOrd="0" destOrd="0" presId="urn:microsoft.com/office/officeart/2005/8/layout/vProcess5"/>
    <dgm:cxn modelId="{FF5E09E4-4DE9-4F80-9094-0B00A2FA66BE}" type="presOf" srcId="{D72AB17B-8A36-465C-91F5-81AFE85A2E6F}" destId="{07F81A5D-B514-4A26-AF5B-3DAE3B1AAC73}" srcOrd="0" destOrd="0" presId="urn:microsoft.com/office/officeart/2005/8/layout/vProcess5"/>
    <dgm:cxn modelId="{88FAB1E4-8FB0-4A07-B902-9F59EA4507AE}" type="presOf" srcId="{BEED69B9-63F4-4001-80CC-2D3A45A38BED}" destId="{B6B867E9-CDAD-489B-85F0-CBF061C5D5E3}" srcOrd="1" destOrd="0" presId="urn:microsoft.com/office/officeart/2005/8/layout/vProcess5"/>
    <dgm:cxn modelId="{5A587E06-5CF7-407E-ACFE-3B879D12A808}" type="presParOf" srcId="{4191E9B8-CD6F-49EF-8232-4CAFC88DBA32}" destId="{E2639754-55D9-42CF-91C1-2FE43A0A2724}" srcOrd="0" destOrd="0" presId="urn:microsoft.com/office/officeart/2005/8/layout/vProcess5"/>
    <dgm:cxn modelId="{15304884-155A-45CB-B1A2-FC33F1C16207}" type="presParOf" srcId="{4191E9B8-CD6F-49EF-8232-4CAFC88DBA32}" destId="{07F81A5D-B514-4A26-AF5B-3DAE3B1AAC73}" srcOrd="1" destOrd="0" presId="urn:microsoft.com/office/officeart/2005/8/layout/vProcess5"/>
    <dgm:cxn modelId="{E478FF2C-2EC7-4DDB-97D7-A1A01E735F1E}" type="presParOf" srcId="{4191E9B8-CD6F-49EF-8232-4CAFC88DBA32}" destId="{E2B36146-30AE-4862-8B1E-A4B551298AB7}" srcOrd="2" destOrd="0" presId="urn:microsoft.com/office/officeart/2005/8/layout/vProcess5"/>
    <dgm:cxn modelId="{5ACB1AFF-5CDD-48B0-8C73-3D9962F561F6}" type="presParOf" srcId="{4191E9B8-CD6F-49EF-8232-4CAFC88DBA32}" destId="{161DCF78-EB86-44AD-9410-00097FC29B01}" srcOrd="3" destOrd="0" presId="urn:microsoft.com/office/officeart/2005/8/layout/vProcess5"/>
    <dgm:cxn modelId="{4D2EE188-F5BE-4D1B-AD52-003B40CEF610}" type="presParOf" srcId="{4191E9B8-CD6F-49EF-8232-4CAFC88DBA32}" destId="{1BE84441-E22C-4349-B944-FC9A6548211F}" srcOrd="4" destOrd="0" presId="urn:microsoft.com/office/officeart/2005/8/layout/vProcess5"/>
    <dgm:cxn modelId="{EE62B2E5-8386-485A-8C90-BF99907DBF57}" type="presParOf" srcId="{4191E9B8-CD6F-49EF-8232-4CAFC88DBA32}" destId="{FC42F288-3ADE-4153-9F30-BD494DFFF7D1}" srcOrd="5" destOrd="0" presId="urn:microsoft.com/office/officeart/2005/8/layout/vProcess5"/>
    <dgm:cxn modelId="{F16CB56A-5954-4447-AFFA-506718E6EEE8}" type="presParOf" srcId="{4191E9B8-CD6F-49EF-8232-4CAFC88DBA32}" destId="{48134B38-3719-4691-8ADE-0AD9D3CF09CF}" srcOrd="6" destOrd="0" presId="urn:microsoft.com/office/officeart/2005/8/layout/vProcess5"/>
    <dgm:cxn modelId="{E9121945-2F73-4FBE-88B8-658DAAC94F49}" type="presParOf" srcId="{4191E9B8-CD6F-49EF-8232-4CAFC88DBA32}" destId="{143168BD-DA36-4DEB-B879-644F4CF2991E}" srcOrd="7" destOrd="0" presId="urn:microsoft.com/office/officeart/2005/8/layout/vProcess5"/>
    <dgm:cxn modelId="{9D2C32F1-96C5-4FBF-8C12-1186B3B59B0D}" type="presParOf" srcId="{4191E9B8-CD6F-49EF-8232-4CAFC88DBA32}" destId="{E57105A4-264C-48F4-82EB-A340A7D9B87E}" srcOrd="8" destOrd="0" presId="urn:microsoft.com/office/officeart/2005/8/layout/vProcess5"/>
    <dgm:cxn modelId="{CB8429AD-CE93-4712-A676-923AD3482C21}" type="presParOf" srcId="{4191E9B8-CD6F-49EF-8232-4CAFC88DBA32}" destId="{B6B867E9-CDAD-489B-85F0-CBF061C5D5E3}" srcOrd="9" destOrd="0" presId="urn:microsoft.com/office/officeart/2005/8/layout/vProcess5"/>
    <dgm:cxn modelId="{A1A87F87-EDB0-4397-9765-6CD54021DAEF}" type="presParOf" srcId="{4191E9B8-CD6F-49EF-8232-4CAFC88DBA32}" destId="{3C82C974-ED3D-492B-8BDF-0F7A3F820626}" srcOrd="10" destOrd="0" presId="urn:microsoft.com/office/officeart/2005/8/layout/vProcess5"/>
    <dgm:cxn modelId="{F27EF892-5290-4C5C-BA25-30D1A11059C1}" type="presParOf" srcId="{4191E9B8-CD6F-49EF-8232-4CAFC88DBA32}" destId="{5B61B6CD-19DE-49FC-AE79-56ACB464E25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013FAE5-B5EC-457D-B12D-A1A68746F99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3A34434-D971-4B8D-B53A-D66FD9C805E4}">
      <dgm:prSet/>
      <dgm:spPr/>
      <dgm:t>
        <a:bodyPr/>
        <a:lstStyle/>
        <a:p>
          <a:r>
            <a:rPr lang="en-US" b="1"/>
            <a:t>VERBAL AND NONVERBAL CUES:</a:t>
          </a:r>
          <a:endParaRPr lang="en-US"/>
        </a:p>
      </dgm:t>
    </dgm:pt>
    <dgm:pt modelId="{8ACAA9E2-CC02-4835-97FD-B2A26B17F699}" type="parTrans" cxnId="{F6090242-AA88-4930-9B63-F90898F164D8}">
      <dgm:prSet/>
      <dgm:spPr/>
      <dgm:t>
        <a:bodyPr/>
        <a:lstStyle/>
        <a:p>
          <a:endParaRPr lang="en-US"/>
        </a:p>
      </dgm:t>
    </dgm:pt>
    <dgm:pt modelId="{CD71A239-39AB-4F73-A4F8-0CBEE87031B5}" type="sibTrans" cxnId="{F6090242-AA88-4930-9B63-F90898F164D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D17FF546-D794-4833-8E2F-31DDE92CEF3E}">
      <dgm:prSet/>
      <dgm:spPr/>
      <dgm:t>
        <a:bodyPr/>
        <a:lstStyle/>
        <a:p>
          <a:r>
            <a:rPr lang="en-US" b="1"/>
            <a:t>Pay attention to both what is said and how it's said. Consider tone of voice, facial expressions, posture, and fidgeting.</a:t>
          </a:r>
          <a:endParaRPr lang="en-US"/>
        </a:p>
      </dgm:t>
    </dgm:pt>
    <dgm:pt modelId="{91DDDD10-129C-4AD0-A5E6-BC6930B041D7}" type="parTrans" cxnId="{83E712B5-D2F2-4C6C-9637-70C622F18A72}">
      <dgm:prSet/>
      <dgm:spPr/>
      <dgm:t>
        <a:bodyPr/>
        <a:lstStyle/>
        <a:p>
          <a:endParaRPr lang="en-US"/>
        </a:p>
      </dgm:t>
    </dgm:pt>
    <dgm:pt modelId="{C8BF3808-6AAB-4FC5-8F07-D8CC9124446A}" type="sibTrans" cxnId="{83E712B5-D2F2-4C6C-9637-70C622F18A72}">
      <dgm:prSet/>
      <dgm:spPr/>
      <dgm:t>
        <a:bodyPr/>
        <a:lstStyle/>
        <a:p>
          <a:endParaRPr lang="en-US"/>
        </a:p>
      </dgm:t>
    </dgm:pt>
    <dgm:pt modelId="{BDD1851D-E957-44FC-94AC-0FBDD13CDAEC}">
      <dgm:prSet/>
      <dgm:spPr/>
      <dgm:t>
        <a:bodyPr/>
        <a:lstStyle/>
        <a:p>
          <a:r>
            <a:rPr lang="en-US" b="1"/>
            <a:t>Mirror their body language cautiously. This can build rapport, but avoid mimicking excessively.</a:t>
          </a:r>
          <a:endParaRPr lang="en-US"/>
        </a:p>
      </dgm:t>
    </dgm:pt>
    <dgm:pt modelId="{C445737E-3E0C-48A9-967F-484E156EE938}" type="parTrans" cxnId="{22942C27-8438-446E-9E03-F19B7D8C47FF}">
      <dgm:prSet/>
      <dgm:spPr/>
      <dgm:t>
        <a:bodyPr/>
        <a:lstStyle/>
        <a:p>
          <a:endParaRPr lang="en-US"/>
        </a:p>
      </dgm:t>
    </dgm:pt>
    <dgm:pt modelId="{DC180951-9E71-4C99-99CC-4E4712AD9254}" type="sibTrans" cxnId="{22942C27-8438-446E-9E03-F19B7D8C47FF}">
      <dgm:prSet/>
      <dgm:spPr/>
      <dgm:t>
        <a:bodyPr/>
        <a:lstStyle/>
        <a:p>
          <a:endParaRPr lang="en-US"/>
        </a:p>
      </dgm:t>
    </dgm:pt>
    <dgm:pt modelId="{46028E54-CBBC-4E70-811F-DC4EEBA491F4}">
      <dgm:prSet/>
      <dgm:spPr/>
      <dgm:t>
        <a:bodyPr/>
        <a:lstStyle/>
        <a:p>
          <a:r>
            <a:rPr lang="en-US" b="1"/>
            <a:t>Be mindful of your own nonverbal cues. Maintain a warm, open posture and avoid interrupting with crossed arms or sighs.</a:t>
          </a:r>
          <a:endParaRPr lang="en-US"/>
        </a:p>
      </dgm:t>
    </dgm:pt>
    <dgm:pt modelId="{8F53C2CF-0A68-49AD-BD63-4499DE371E16}" type="parTrans" cxnId="{4420C126-22E1-4A9F-B8F4-09B8B43613ED}">
      <dgm:prSet/>
      <dgm:spPr/>
      <dgm:t>
        <a:bodyPr/>
        <a:lstStyle/>
        <a:p>
          <a:endParaRPr lang="en-US"/>
        </a:p>
      </dgm:t>
    </dgm:pt>
    <dgm:pt modelId="{7D5E8DF2-582A-422B-B6EA-7DCA2C74DA24}" type="sibTrans" cxnId="{4420C126-22E1-4A9F-B8F4-09B8B43613ED}">
      <dgm:prSet/>
      <dgm:spPr/>
      <dgm:t>
        <a:bodyPr/>
        <a:lstStyle/>
        <a:p>
          <a:endParaRPr lang="en-US"/>
        </a:p>
      </dgm:t>
    </dgm:pt>
    <dgm:pt modelId="{4F574F1B-7B93-4FBF-A3C8-A9B9972D65B4}" type="pres">
      <dgm:prSet presAssocID="{3013FAE5-B5EC-457D-B12D-A1A68746F992}" presName="Name0" presStyleCnt="0">
        <dgm:presLayoutVars>
          <dgm:animLvl val="lvl"/>
          <dgm:resizeHandles val="exact"/>
        </dgm:presLayoutVars>
      </dgm:prSet>
      <dgm:spPr/>
    </dgm:pt>
    <dgm:pt modelId="{5BFEEDDB-6DA0-482E-9BEE-C42B30FB0ECF}" type="pres">
      <dgm:prSet presAssocID="{73A34434-D971-4B8D-B53A-D66FD9C805E4}" presName="compositeNode" presStyleCnt="0">
        <dgm:presLayoutVars>
          <dgm:bulletEnabled val="1"/>
        </dgm:presLayoutVars>
      </dgm:prSet>
      <dgm:spPr/>
    </dgm:pt>
    <dgm:pt modelId="{0C83010D-CC08-4A5B-B8DF-13D62CCCCBE7}" type="pres">
      <dgm:prSet presAssocID="{73A34434-D971-4B8D-B53A-D66FD9C805E4}" presName="bgRect" presStyleLbl="alignNode1" presStyleIdx="0" presStyleCnt="1"/>
      <dgm:spPr/>
    </dgm:pt>
    <dgm:pt modelId="{14F65910-E0F5-4041-A43A-C1C331A86CB9}" type="pres">
      <dgm:prSet presAssocID="{CD71A239-39AB-4F73-A4F8-0CBEE87031B5}" presName="sibTransNodeRect" presStyleLbl="alignNode1" presStyleIdx="0" presStyleCnt="1">
        <dgm:presLayoutVars>
          <dgm:chMax val="0"/>
          <dgm:bulletEnabled val="1"/>
        </dgm:presLayoutVars>
      </dgm:prSet>
      <dgm:spPr/>
    </dgm:pt>
    <dgm:pt modelId="{39E540A2-B573-4674-8D02-02DABD7CCB13}" type="pres">
      <dgm:prSet presAssocID="{73A34434-D971-4B8D-B53A-D66FD9C805E4}" presName="nodeRect" presStyleLbl="alignNode1" presStyleIdx="0" presStyleCnt="1">
        <dgm:presLayoutVars>
          <dgm:bulletEnabled val="1"/>
        </dgm:presLayoutVars>
      </dgm:prSet>
      <dgm:spPr/>
    </dgm:pt>
  </dgm:ptLst>
  <dgm:cxnLst>
    <dgm:cxn modelId="{BD5E841A-6B46-4EC2-8F0E-2F32797E65FC}" type="presOf" srcId="{D17FF546-D794-4833-8E2F-31DDE92CEF3E}" destId="{39E540A2-B573-4674-8D02-02DABD7CCB13}" srcOrd="0" destOrd="1" presId="urn:microsoft.com/office/officeart/2016/7/layout/LinearBlockProcessNumbered"/>
    <dgm:cxn modelId="{4420C126-22E1-4A9F-B8F4-09B8B43613ED}" srcId="{73A34434-D971-4B8D-B53A-D66FD9C805E4}" destId="{46028E54-CBBC-4E70-811F-DC4EEBA491F4}" srcOrd="2" destOrd="0" parTransId="{8F53C2CF-0A68-49AD-BD63-4499DE371E16}" sibTransId="{7D5E8DF2-582A-422B-B6EA-7DCA2C74DA24}"/>
    <dgm:cxn modelId="{22942C27-8438-446E-9E03-F19B7D8C47FF}" srcId="{73A34434-D971-4B8D-B53A-D66FD9C805E4}" destId="{BDD1851D-E957-44FC-94AC-0FBDD13CDAEC}" srcOrd="1" destOrd="0" parTransId="{C445737E-3E0C-48A9-967F-484E156EE938}" sibTransId="{DC180951-9E71-4C99-99CC-4E4712AD9254}"/>
    <dgm:cxn modelId="{B54E9C2D-51CF-42E5-AF78-F058765037B4}" type="presOf" srcId="{BDD1851D-E957-44FC-94AC-0FBDD13CDAEC}" destId="{39E540A2-B573-4674-8D02-02DABD7CCB13}" srcOrd="0" destOrd="2" presId="urn:microsoft.com/office/officeart/2016/7/layout/LinearBlockProcessNumbered"/>
    <dgm:cxn modelId="{DBFEB45E-C723-42C1-BD68-289F2851A37E}" type="presOf" srcId="{3013FAE5-B5EC-457D-B12D-A1A68746F992}" destId="{4F574F1B-7B93-4FBF-A3C8-A9B9972D65B4}" srcOrd="0" destOrd="0" presId="urn:microsoft.com/office/officeart/2016/7/layout/LinearBlockProcessNumbered"/>
    <dgm:cxn modelId="{F6090242-AA88-4930-9B63-F90898F164D8}" srcId="{3013FAE5-B5EC-457D-B12D-A1A68746F992}" destId="{73A34434-D971-4B8D-B53A-D66FD9C805E4}" srcOrd="0" destOrd="0" parTransId="{8ACAA9E2-CC02-4835-97FD-B2A26B17F699}" sibTransId="{CD71A239-39AB-4F73-A4F8-0CBEE87031B5}"/>
    <dgm:cxn modelId="{B5F5E66D-7D5D-44F8-849A-530D5426B7B9}" type="presOf" srcId="{73A34434-D971-4B8D-B53A-D66FD9C805E4}" destId="{0C83010D-CC08-4A5B-B8DF-13D62CCCCBE7}" srcOrd="0" destOrd="0" presId="urn:microsoft.com/office/officeart/2016/7/layout/LinearBlockProcessNumbered"/>
    <dgm:cxn modelId="{64875DA1-5B4A-4629-B8A6-687A99CA9834}" type="presOf" srcId="{46028E54-CBBC-4E70-811F-DC4EEBA491F4}" destId="{39E540A2-B573-4674-8D02-02DABD7CCB13}" srcOrd="0" destOrd="3" presId="urn:microsoft.com/office/officeart/2016/7/layout/LinearBlockProcessNumbered"/>
    <dgm:cxn modelId="{E85BF8B0-DA57-4EE7-8BD8-A1C901675D5C}" type="presOf" srcId="{CD71A239-39AB-4F73-A4F8-0CBEE87031B5}" destId="{14F65910-E0F5-4041-A43A-C1C331A86CB9}" srcOrd="0" destOrd="0" presId="urn:microsoft.com/office/officeart/2016/7/layout/LinearBlockProcessNumbered"/>
    <dgm:cxn modelId="{83E712B5-D2F2-4C6C-9637-70C622F18A72}" srcId="{73A34434-D971-4B8D-B53A-D66FD9C805E4}" destId="{D17FF546-D794-4833-8E2F-31DDE92CEF3E}" srcOrd="0" destOrd="0" parTransId="{91DDDD10-129C-4AD0-A5E6-BC6930B041D7}" sibTransId="{C8BF3808-6AAB-4FC5-8F07-D8CC9124446A}"/>
    <dgm:cxn modelId="{8B68A2D9-A0DF-4043-90A6-CF19E63FFAD3}" type="presOf" srcId="{73A34434-D971-4B8D-B53A-D66FD9C805E4}" destId="{39E540A2-B573-4674-8D02-02DABD7CCB13}" srcOrd="1" destOrd="0" presId="urn:microsoft.com/office/officeart/2016/7/layout/LinearBlockProcessNumbered"/>
    <dgm:cxn modelId="{888284E4-511E-4B26-9DE4-AFF3F66F5F78}" type="presParOf" srcId="{4F574F1B-7B93-4FBF-A3C8-A9B9972D65B4}" destId="{5BFEEDDB-6DA0-482E-9BEE-C42B30FB0ECF}" srcOrd="0" destOrd="0" presId="urn:microsoft.com/office/officeart/2016/7/layout/LinearBlockProcessNumbered"/>
    <dgm:cxn modelId="{75BFBF1E-9D95-4661-AB7F-2733294443CE}" type="presParOf" srcId="{5BFEEDDB-6DA0-482E-9BEE-C42B30FB0ECF}" destId="{0C83010D-CC08-4A5B-B8DF-13D62CCCCBE7}" srcOrd="0" destOrd="0" presId="urn:microsoft.com/office/officeart/2016/7/layout/LinearBlockProcessNumbered"/>
    <dgm:cxn modelId="{802F6623-80B9-464B-8397-1DD3BEC61EF0}" type="presParOf" srcId="{5BFEEDDB-6DA0-482E-9BEE-C42B30FB0ECF}" destId="{14F65910-E0F5-4041-A43A-C1C331A86CB9}" srcOrd="1" destOrd="0" presId="urn:microsoft.com/office/officeart/2016/7/layout/LinearBlockProcessNumbered"/>
    <dgm:cxn modelId="{B148B791-23D3-4341-B3FA-C655A8AAE139}" type="presParOf" srcId="{5BFEEDDB-6DA0-482E-9BEE-C42B30FB0ECF}" destId="{39E540A2-B573-4674-8D02-02DABD7CCB13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F2554A5-C558-47C8-9011-D1790CA966AB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CEEFE33-BF50-45FA-807E-D321FDBE7FA2}">
      <dgm:prSet/>
      <dgm:spPr/>
      <dgm:t>
        <a:bodyPr/>
        <a:lstStyle/>
        <a:p>
          <a:r>
            <a:rPr lang="en-US" b="1"/>
            <a:t>OTHER BASIC SKILLS:</a:t>
          </a:r>
          <a:endParaRPr lang="en-US"/>
        </a:p>
      </dgm:t>
    </dgm:pt>
    <dgm:pt modelId="{99945CCB-CC3D-4373-AA21-8C44A40F2523}" type="parTrans" cxnId="{DC90F33A-F8E6-4874-848E-8AEA0168AE95}">
      <dgm:prSet/>
      <dgm:spPr/>
      <dgm:t>
        <a:bodyPr/>
        <a:lstStyle/>
        <a:p>
          <a:endParaRPr lang="en-US"/>
        </a:p>
      </dgm:t>
    </dgm:pt>
    <dgm:pt modelId="{E536844D-3A86-4077-9C7E-25DC50D0F569}" type="sibTrans" cxnId="{DC90F33A-F8E6-4874-848E-8AEA0168AE95}">
      <dgm:prSet/>
      <dgm:spPr/>
      <dgm:t>
        <a:bodyPr/>
        <a:lstStyle/>
        <a:p>
          <a:endParaRPr lang="en-US"/>
        </a:p>
      </dgm:t>
    </dgm:pt>
    <dgm:pt modelId="{C85CDABF-64DC-4B3B-BCD6-2D1A3380A62B}">
      <dgm:prSet/>
      <dgm:spPr/>
      <dgm:t>
        <a:bodyPr/>
        <a:lstStyle/>
        <a:p>
          <a:r>
            <a:rPr lang="en-US" b="1"/>
            <a:t>Reflecting and Paraphrasing:</a:t>
          </a:r>
          <a:r>
            <a:rPr lang="en-US"/>
            <a:t> Restate what you've heard in your own words to show understanding and encourage them to elaborate.</a:t>
          </a:r>
        </a:p>
      </dgm:t>
    </dgm:pt>
    <dgm:pt modelId="{C467E0AC-FCB3-48B4-ACDC-9CBE7A38445F}" type="parTrans" cxnId="{2C17915E-E55F-47F5-BFF9-F8E338FB11E3}">
      <dgm:prSet/>
      <dgm:spPr/>
      <dgm:t>
        <a:bodyPr/>
        <a:lstStyle/>
        <a:p>
          <a:endParaRPr lang="en-US"/>
        </a:p>
      </dgm:t>
    </dgm:pt>
    <dgm:pt modelId="{41A9ADB8-A1F8-49F0-918B-C9AD0B6E165F}" type="sibTrans" cxnId="{2C17915E-E55F-47F5-BFF9-F8E338FB11E3}">
      <dgm:prSet/>
      <dgm:spPr/>
      <dgm:t>
        <a:bodyPr/>
        <a:lstStyle/>
        <a:p>
          <a:endParaRPr lang="en-US"/>
        </a:p>
      </dgm:t>
    </dgm:pt>
    <dgm:pt modelId="{FEFAF4BD-4D14-4340-826F-98E6912131D5}">
      <dgm:prSet/>
      <dgm:spPr/>
      <dgm:t>
        <a:bodyPr/>
        <a:lstStyle/>
        <a:p>
          <a:r>
            <a:rPr lang="en-US" b="1"/>
            <a:t>Summarizing:</a:t>
          </a:r>
          <a:r>
            <a:rPr lang="en-US"/>
            <a:t> Briefly condense what's been discussed to ensure you're on the same page and identify key points.</a:t>
          </a:r>
        </a:p>
      </dgm:t>
    </dgm:pt>
    <dgm:pt modelId="{0750CFEB-DECA-4E35-9CB0-1D0CCBB2E843}" type="parTrans" cxnId="{0E773AC9-C72E-4B4A-85AC-480A1A19A2C9}">
      <dgm:prSet/>
      <dgm:spPr/>
      <dgm:t>
        <a:bodyPr/>
        <a:lstStyle/>
        <a:p>
          <a:endParaRPr lang="en-US"/>
        </a:p>
      </dgm:t>
    </dgm:pt>
    <dgm:pt modelId="{329AA887-EED6-4EA5-85CE-62DB61F17517}" type="sibTrans" cxnId="{0E773AC9-C72E-4B4A-85AC-480A1A19A2C9}">
      <dgm:prSet/>
      <dgm:spPr/>
      <dgm:t>
        <a:bodyPr/>
        <a:lstStyle/>
        <a:p>
          <a:endParaRPr lang="en-US"/>
        </a:p>
      </dgm:t>
    </dgm:pt>
    <dgm:pt modelId="{60664B2D-80FB-4971-A086-3DEC45DBB2D9}">
      <dgm:prSet/>
      <dgm:spPr/>
      <dgm:t>
        <a:bodyPr/>
        <a:lstStyle/>
        <a:p>
          <a:r>
            <a:rPr lang="en-US" b="1"/>
            <a:t>Validation:</a:t>
          </a:r>
          <a:r>
            <a:rPr lang="en-US"/>
            <a:t> Acknowledge their emotions and experiences without judgment. "It sounds like you're going through a tough time."</a:t>
          </a:r>
        </a:p>
      </dgm:t>
    </dgm:pt>
    <dgm:pt modelId="{DF798A4C-ADD9-4037-A82E-137E7EFC1A61}" type="parTrans" cxnId="{0F09149E-D58B-4B0C-B28B-E770DC0829B3}">
      <dgm:prSet/>
      <dgm:spPr/>
      <dgm:t>
        <a:bodyPr/>
        <a:lstStyle/>
        <a:p>
          <a:endParaRPr lang="en-US"/>
        </a:p>
      </dgm:t>
    </dgm:pt>
    <dgm:pt modelId="{88DA101F-9A69-4188-AD10-E9A536ECD9C6}" type="sibTrans" cxnId="{0F09149E-D58B-4B0C-B28B-E770DC0829B3}">
      <dgm:prSet/>
      <dgm:spPr/>
      <dgm:t>
        <a:bodyPr/>
        <a:lstStyle/>
        <a:p>
          <a:endParaRPr lang="en-US"/>
        </a:p>
      </dgm:t>
    </dgm:pt>
    <dgm:pt modelId="{581051E6-2918-42D4-99AC-49D206B81940}">
      <dgm:prSet/>
      <dgm:spPr/>
      <dgm:t>
        <a:bodyPr/>
        <a:lstStyle/>
        <a:p>
          <a:r>
            <a:rPr lang="en-US" b="1"/>
            <a:t>Immediacy:</a:t>
          </a:r>
          <a:r>
            <a:rPr lang="en-US"/>
            <a:t> Address what's happening in the present moment, especially if nonverbal cues contradict their words.</a:t>
          </a:r>
        </a:p>
      </dgm:t>
    </dgm:pt>
    <dgm:pt modelId="{8CE8D478-878B-49C9-A818-CBF952FC44B2}" type="parTrans" cxnId="{45EBD992-0C42-4FC0-B084-B499A324CF12}">
      <dgm:prSet/>
      <dgm:spPr/>
      <dgm:t>
        <a:bodyPr/>
        <a:lstStyle/>
        <a:p>
          <a:endParaRPr lang="en-US"/>
        </a:p>
      </dgm:t>
    </dgm:pt>
    <dgm:pt modelId="{9E60A99B-FA76-4A6E-A736-27AD37B57B99}" type="sibTrans" cxnId="{45EBD992-0C42-4FC0-B084-B499A324CF12}">
      <dgm:prSet/>
      <dgm:spPr/>
      <dgm:t>
        <a:bodyPr/>
        <a:lstStyle/>
        <a:p>
          <a:endParaRPr lang="en-US"/>
        </a:p>
      </dgm:t>
    </dgm:pt>
    <dgm:pt modelId="{030D7EED-B8E8-4AC7-BDD8-1E02FB3B9515}" type="pres">
      <dgm:prSet presAssocID="{6F2554A5-C558-47C8-9011-D1790CA966AB}" presName="outerComposite" presStyleCnt="0">
        <dgm:presLayoutVars>
          <dgm:chMax val="5"/>
          <dgm:dir/>
          <dgm:resizeHandles val="exact"/>
        </dgm:presLayoutVars>
      </dgm:prSet>
      <dgm:spPr/>
    </dgm:pt>
    <dgm:pt modelId="{42B2B497-E16E-4E98-9D86-044842B1CDA8}" type="pres">
      <dgm:prSet presAssocID="{6F2554A5-C558-47C8-9011-D1790CA966AB}" presName="dummyMaxCanvas" presStyleCnt="0">
        <dgm:presLayoutVars/>
      </dgm:prSet>
      <dgm:spPr/>
    </dgm:pt>
    <dgm:pt modelId="{511A8B41-A506-4DF5-96BD-786C5F2589E3}" type="pres">
      <dgm:prSet presAssocID="{6F2554A5-C558-47C8-9011-D1790CA966AB}" presName="TwoNodes_1" presStyleLbl="node1" presStyleIdx="0" presStyleCnt="2">
        <dgm:presLayoutVars>
          <dgm:bulletEnabled val="1"/>
        </dgm:presLayoutVars>
      </dgm:prSet>
      <dgm:spPr/>
    </dgm:pt>
    <dgm:pt modelId="{4EAC4AE2-4BD4-43BD-ADDF-3A1059A9FE81}" type="pres">
      <dgm:prSet presAssocID="{6F2554A5-C558-47C8-9011-D1790CA966AB}" presName="TwoNodes_2" presStyleLbl="node1" presStyleIdx="1" presStyleCnt="2">
        <dgm:presLayoutVars>
          <dgm:bulletEnabled val="1"/>
        </dgm:presLayoutVars>
      </dgm:prSet>
      <dgm:spPr/>
    </dgm:pt>
    <dgm:pt modelId="{9321A599-ACE6-496C-8D5A-37A6CB548B47}" type="pres">
      <dgm:prSet presAssocID="{6F2554A5-C558-47C8-9011-D1790CA966AB}" presName="TwoConn_1-2" presStyleLbl="fgAccFollowNode1" presStyleIdx="0" presStyleCnt="1">
        <dgm:presLayoutVars>
          <dgm:bulletEnabled val="1"/>
        </dgm:presLayoutVars>
      </dgm:prSet>
      <dgm:spPr/>
    </dgm:pt>
    <dgm:pt modelId="{FABA74CB-1970-4B0F-B343-1B8BC84C7C05}" type="pres">
      <dgm:prSet presAssocID="{6F2554A5-C558-47C8-9011-D1790CA966AB}" presName="TwoNodes_1_text" presStyleLbl="node1" presStyleIdx="1" presStyleCnt="2">
        <dgm:presLayoutVars>
          <dgm:bulletEnabled val="1"/>
        </dgm:presLayoutVars>
      </dgm:prSet>
      <dgm:spPr/>
    </dgm:pt>
    <dgm:pt modelId="{7C54844E-62B6-4AE8-86C9-440D29121179}" type="pres">
      <dgm:prSet presAssocID="{6F2554A5-C558-47C8-9011-D1790CA966A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01FA817-6A88-4680-B6F4-040E05AA5450}" type="presOf" srcId="{ECEEFE33-BF50-45FA-807E-D321FDBE7FA2}" destId="{511A8B41-A506-4DF5-96BD-786C5F2589E3}" srcOrd="0" destOrd="0" presId="urn:microsoft.com/office/officeart/2005/8/layout/vProcess5"/>
    <dgm:cxn modelId="{DC90F33A-F8E6-4874-848E-8AEA0168AE95}" srcId="{6F2554A5-C558-47C8-9011-D1790CA966AB}" destId="{ECEEFE33-BF50-45FA-807E-D321FDBE7FA2}" srcOrd="0" destOrd="0" parTransId="{99945CCB-CC3D-4373-AA21-8C44A40F2523}" sibTransId="{E536844D-3A86-4077-9C7E-25DC50D0F569}"/>
    <dgm:cxn modelId="{F619BC3D-6CA2-4609-90F8-FB7C2109E34D}" type="presOf" srcId="{FEFAF4BD-4D14-4340-826F-98E6912131D5}" destId="{511A8B41-A506-4DF5-96BD-786C5F2589E3}" srcOrd="0" destOrd="2" presId="urn:microsoft.com/office/officeart/2005/8/layout/vProcess5"/>
    <dgm:cxn modelId="{AF58805E-788C-47FE-B274-AE3BD3C59527}" type="presOf" srcId="{ECEEFE33-BF50-45FA-807E-D321FDBE7FA2}" destId="{FABA74CB-1970-4B0F-B343-1B8BC84C7C05}" srcOrd="1" destOrd="0" presId="urn:microsoft.com/office/officeart/2005/8/layout/vProcess5"/>
    <dgm:cxn modelId="{2C17915E-E55F-47F5-BFF9-F8E338FB11E3}" srcId="{ECEEFE33-BF50-45FA-807E-D321FDBE7FA2}" destId="{C85CDABF-64DC-4B3B-BCD6-2D1A3380A62B}" srcOrd="0" destOrd="0" parTransId="{C467E0AC-FCB3-48B4-ACDC-9CBE7A38445F}" sibTransId="{41A9ADB8-A1F8-49F0-918B-C9AD0B6E165F}"/>
    <dgm:cxn modelId="{1D729645-D7ED-4065-8E4A-D9E0F27D5FF3}" type="presOf" srcId="{60664B2D-80FB-4971-A086-3DEC45DBB2D9}" destId="{FABA74CB-1970-4B0F-B343-1B8BC84C7C05}" srcOrd="1" destOrd="3" presId="urn:microsoft.com/office/officeart/2005/8/layout/vProcess5"/>
    <dgm:cxn modelId="{33048473-C107-488A-A5E6-0B9134D1AC76}" type="presOf" srcId="{6F2554A5-C558-47C8-9011-D1790CA966AB}" destId="{030D7EED-B8E8-4AC7-BDD8-1E02FB3B9515}" srcOrd="0" destOrd="0" presId="urn:microsoft.com/office/officeart/2005/8/layout/vProcess5"/>
    <dgm:cxn modelId="{40131674-58CE-4807-8DD6-C2B4D78ADC57}" type="presOf" srcId="{60664B2D-80FB-4971-A086-3DEC45DBB2D9}" destId="{511A8B41-A506-4DF5-96BD-786C5F2589E3}" srcOrd="0" destOrd="3" presId="urn:microsoft.com/office/officeart/2005/8/layout/vProcess5"/>
    <dgm:cxn modelId="{A6F1588A-9C2F-4631-84FC-A576D38EEB2C}" type="presOf" srcId="{C85CDABF-64DC-4B3B-BCD6-2D1A3380A62B}" destId="{511A8B41-A506-4DF5-96BD-786C5F2589E3}" srcOrd="0" destOrd="1" presId="urn:microsoft.com/office/officeart/2005/8/layout/vProcess5"/>
    <dgm:cxn modelId="{45EBD992-0C42-4FC0-B084-B499A324CF12}" srcId="{6F2554A5-C558-47C8-9011-D1790CA966AB}" destId="{581051E6-2918-42D4-99AC-49D206B81940}" srcOrd="1" destOrd="0" parTransId="{8CE8D478-878B-49C9-A818-CBF952FC44B2}" sibTransId="{9E60A99B-FA76-4A6E-A736-27AD37B57B99}"/>
    <dgm:cxn modelId="{0F09149E-D58B-4B0C-B28B-E770DC0829B3}" srcId="{ECEEFE33-BF50-45FA-807E-D321FDBE7FA2}" destId="{60664B2D-80FB-4971-A086-3DEC45DBB2D9}" srcOrd="2" destOrd="0" parTransId="{DF798A4C-ADD9-4037-A82E-137E7EFC1A61}" sibTransId="{88DA101F-9A69-4188-AD10-E9A536ECD9C6}"/>
    <dgm:cxn modelId="{1892F8A5-7C79-4B9C-8859-014431941172}" type="presOf" srcId="{E536844D-3A86-4077-9C7E-25DC50D0F569}" destId="{9321A599-ACE6-496C-8D5A-37A6CB548B47}" srcOrd="0" destOrd="0" presId="urn:microsoft.com/office/officeart/2005/8/layout/vProcess5"/>
    <dgm:cxn modelId="{6FEA0EC2-964C-4BA0-909E-E0E6E32D3067}" type="presOf" srcId="{581051E6-2918-42D4-99AC-49D206B81940}" destId="{4EAC4AE2-4BD4-43BD-ADDF-3A1059A9FE81}" srcOrd="0" destOrd="0" presId="urn:microsoft.com/office/officeart/2005/8/layout/vProcess5"/>
    <dgm:cxn modelId="{364657C7-FD39-46CB-8AE7-D77F1D36D1CE}" type="presOf" srcId="{C85CDABF-64DC-4B3B-BCD6-2D1A3380A62B}" destId="{FABA74CB-1970-4B0F-B343-1B8BC84C7C05}" srcOrd="1" destOrd="1" presId="urn:microsoft.com/office/officeart/2005/8/layout/vProcess5"/>
    <dgm:cxn modelId="{0E773AC9-C72E-4B4A-85AC-480A1A19A2C9}" srcId="{ECEEFE33-BF50-45FA-807E-D321FDBE7FA2}" destId="{FEFAF4BD-4D14-4340-826F-98E6912131D5}" srcOrd="1" destOrd="0" parTransId="{0750CFEB-DECA-4E35-9CB0-1D0CCBB2E843}" sibTransId="{329AA887-EED6-4EA5-85CE-62DB61F17517}"/>
    <dgm:cxn modelId="{EB81DBC9-8187-4E72-B6B0-0E4F27608927}" type="presOf" srcId="{FEFAF4BD-4D14-4340-826F-98E6912131D5}" destId="{FABA74CB-1970-4B0F-B343-1B8BC84C7C05}" srcOrd="1" destOrd="2" presId="urn:microsoft.com/office/officeart/2005/8/layout/vProcess5"/>
    <dgm:cxn modelId="{7D2AB3D6-06A7-4A9F-8909-3CA3744E18E0}" type="presOf" srcId="{581051E6-2918-42D4-99AC-49D206B81940}" destId="{7C54844E-62B6-4AE8-86C9-440D29121179}" srcOrd="1" destOrd="0" presId="urn:microsoft.com/office/officeart/2005/8/layout/vProcess5"/>
    <dgm:cxn modelId="{7C30A723-23B2-419E-92A7-6A8E14099B19}" type="presParOf" srcId="{030D7EED-B8E8-4AC7-BDD8-1E02FB3B9515}" destId="{42B2B497-E16E-4E98-9D86-044842B1CDA8}" srcOrd="0" destOrd="0" presId="urn:microsoft.com/office/officeart/2005/8/layout/vProcess5"/>
    <dgm:cxn modelId="{4EDB7A10-F2F5-4D96-B5B6-788E0CC53679}" type="presParOf" srcId="{030D7EED-B8E8-4AC7-BDD8-1E02FB3B9515}" destId="{511A8B41-A506-4DF5-96BD-786C5F2589E3}" srcOrd="1" destOrd="0" presId="urn:microsoft.com/office/officeart/2005/8/layout/vProcess5"/>
    <dgm:cxn modelId="{AA00398E-C85A-4384-9D2C-AD4CFF29CB84}" type="presParOf" srcId="{030D7EED-B8E8-4AC7-BDD8-1E02FB3B9515}" destId="{4EAC4AE2-4BD4-43BD-ADDF-3A1059A9FE81}" srcOrd="2" destOrd="0" presId="urn:microsoft.com/office/officeart/2005/8/layout/vProcess5"/>
    <dgm:cxn modelId="{E876228B-C679-49B0-BD76-7608F3FAECE6}" type="presParOf" srcId="{030D7EED-B8E8-4AC7-BDD8-1E02FB3B9515}" destId="{9321A599-ACE6-496C-8D5A-37A6CB548B47}" srcOrd="3" destOrd="0" presId="urn:microsoft.com/office/officeart/2005/8/layout/vProcess5"/>
    <dgm:cxn modelId="{8B6E5AD1-8454-47FC-AED4-349545577B8C}" type="presParOf" srcId="{030D7EED-B8E8-4AC7-BDD8-1E02FB3B9515}" destId="{FABA74CB-1970-4B0F-B343-1B8BC84C7C05}" srcOrd="4" destOrd="0" presId="urn:microsoft.com/office/officeart/2005/8/layout/vProcess5"/>
    <dgm:cxn modelId="{C608D98E-55E3-466A-A9C4-737880A88EAA}" type="presParOf" srcId="{030D7EED-B8E8-4AC7-BDD8-1E02FB3B9515}" destId="{7C54844E-62B6-4AE8-86C9-440D29121179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6D727F2-94F9-4EC5-8487-B441E5FD3FF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FF4B69F-95AA-407A-BC7E-F3C43FF69A66}">
      <dgm:prSet/>
      <dgm:spPr/>
      <dgm:t>
        <a:bodyPr/>
        <a:lstStyle/>
        <a:p>
          <a:r>
            <a:rPr lang="en-US" b="1"/>
            <a:t>BOUNDARIES</a:t>
          </a:r>
          <a:endParaRPr lang="en-US"/>
        </a:p>
      </dgm:t>
    </dgm:pt>
    <dgm:pt modelId="{5149B6C8-F16B-43A9-B60C-F56C2F7D9A64}" type="parTrans" cxnId="{7DB3D9A7-EEFA-4623-9559-C505529DAC7C}">
      <dgm:prSet/>
      <dgm:spPr/>
      <dgm:t>
        <a:bodyPr/>
        <a:lstStyle/>
        <a:p>
          <a:endParaRPr lang="en-US"/>
        </a:p>
      </dgm:t>
    </dgm:pt>
    <dgm:pt modelId="{AB5E86E0-D1E0-44A6-8422-80377D072144}" type="sibTrans" cxnId="{7DB3D9A7-EEFA-4623-9559-C505529DAC7C}">
      <dgm:prSet/>
      <dgm:spPr/>
      <dgm:t>
        <a:bodyPr/>
        <a:lstStyle/>
        <a:p>
          <a:endParaRPr lang="en-US"/>
        </a:p>
      </dgm:t>
    </dgm:pt>
    <dgm:pt modelId="{14534EA3-A2C1-4CD2-82F6-41D6981E7DFC}">
      <dgm:prSet/>
      <dgm:spPr/>
      <dgm:t>
        <a:bodyPr/>
        <a:lstStyle/>
        <a:p>
          <a:r>
            <a:rPr lang="en-US"/>
            <a:t>Maintain appropriate professional boundaries. Avoid self-disclosure that could blur the lines of the counsellor-client relationship.</a:t>
          </a:r>
        </a:p>
      </dgm:t>
    </dgm:pt>
    <dgm:pt modelId="{71549518-7F78-4BD1-85BF-5A6EAA2B3593}" type="parTrans" cxnId="{ADA81FC4-580A-4700-A38D-B7CE05BA83C6}">
      <dgm:prSet/>
      <dgm:spPr/>
      <dgm:t>
        <a:bodyPr/>
        <a:lstStyle/>
        <a:p>
          <a:endParaRPr lang="en-US"/>
        </a:p>
      </dgm:t>
    </dgm:pt>
    <dgm:pt modelId="{A8E1E5B0-AC7E-4007-90A2-FFF0C0915C21}" type="sibTrans" cxnId="{ADA81FC4-580A-4700-A38D-B7CE05BA83C6}">
      <dgm:prSet/>
      <dgm:spPr/>
      <dgm:t>
        <a:bodyPr/>
        <a:lstStyle/>
        <a:p>
          <a:endParaRPr lang="en-US"/>
        </a:p>
      </dgm:t>
    </dgm:pt>
    <dgm:pt modelId="{C89D44C1-35C4-461D-81E4-458791ADB765}">
      <dgm:prSet/>
      <dgm:spPr/>
      <dgm:t>
        <a:bodyPr/>
        <a:lstStyle/>
        <a:p>
          <a:r>
            <a:rPr lang="en-US"/>
            <a:t>Be mindful of physical touch and maintain a respectful distance during sessions.</a:t>
          </a:r>
        </a:p>
      </dgm:t>
    </dgm:pt>
    <dgm:pt modelId="{58849B7F-7B9A-451A-B028-A31B2608B2D3}" type="parTrans" cxnId="{AB7E12CD-E328-4575-B985-745A123A80EF}">
      <dgm:prSet/>
      <dgm:spPr/>
      <dgm:t>
        <a:bodyPr/>
        <a:lstStyle/>
        <a:p>
          <a:endParaRPr lang="en-US"/>
        </a:p>
      </dgm:t>
    </dgm:pt>
    <dgm:pt modelId="{AECD62A6-508D-4040-8785-DB1557553F50}" type="sibTrans" cxnId="{AB7E12CD-E328-4575-B985-745A123A80EF}">
      <dgm:prSet/>
      <dgm:spPr/>
      <dgm:t>
        <a:bodyPr/>
        <a:lstStyle/>
        <a:p>
          <a:endParaRPr lang="en-US"/>
        </a:p>
      </dgm:t>
    </dgm:pt>
    <dgm:pt modelId="{006CB9AF-8822-4A53-B8C5-8D8ADF772921}">
      <dgm:prSet/>
      <dgm:spPr/>
      <dgm:t>
        <a:bodyPr/>
        <a:lstStyle/>
        <a:p>
          <a:r>
            <a:rPr lang="en-US" b="1"/>
            <a:t>COMPETENCE</a:t>
          </a:r>
          <a:endParaRPr lang="en-US"/>
        </a:p>
      </dgm:t>
    </dgm:pt>
    <dgm:pt modelId="{8F22FFED-3FE2-4CF7-BCFC-DF9F9E829D50}" type="parTrans" cxnId="{2CE9F849-3AD7-4754-BD7F-D6DBB421D056}">
      <dgm:prSet/>
      <dgm:spPr/>
      <dgm:t>
        <a:bodyPr/>
        <a:lstStyle/>
        <a:p>
          <a:endParaRPr lang="en-US"/>
        </a:p>
      </dgm:t>
    </dgm:pt>
    <dgm:pt modelId="{80A99F2E-3F2B-4C76-A8D8-E0FFFFE4C76F}" type="sibTrans" cxnId="{2CE9F849-3AD7-4754-BD7F-D6DBB421D056}">
      <dgm:prSet/>
      <dgm:spPr/>
      <dgm:t>
        <a:bodyPr/>
        <a:lstStyle/>
        <a:p>
          <a:endParaRPr lang="en-US"/>
        </a:p>
      </dgm:t>
    </dgm:pt>
    <dgm:pt modelId="{217B8B17-55B4-4D37-8EAD-289EB2A055F3}">
      <dgm:prSet/>
      <dgm:spPr/>
      <dgm:t>
        <a:bodyPr/>
        <a:lstStyle/>
        <a:p>
          <a:r>
            <a:rPr lang="en-US"/>
            <a:t>Recognize your limitations and refer clients to qualified mental health professionals when necessary.</a:t>
          </a:r>
        </a:p>
      </dgm:t>
    </dgm:pt>
    <dgm:pt modelId="{09FC6DE3-9E8D-4907-AEC4-BDE3E0DA4033}" type="parTrans" cxnId="{ECF3842E-4651-4F52-8FC4-EA9F49948872}">
      <dgm:prSet/>
      <dgm:spPr/>
      <dgm:t>
        <a:bodyPr/>
        <a:lstStyle/>
        <a:p>
          <a:endParaRPr lang="en-US"/>
        </a:p>
      </dgm:t>
    </dgm:pt>
    <dgm:pt modelId="{4E025D68-5D92-4BEE-8A4C-795BDDE759AD}" type="sibTrans" cxnId="{ECF3842E-4651-4F52-8FC4-EA9F49948872}">
      <dgm:prSet/>
      <dgm:spPr/>
      <dgm:t>
        <a:bodyPr/>
        <a:lstStyle/>
        <a:p>
          <a:endParaRPr lang="en-US"/>
        </a:p>
      </dgm:t>
    </dgm:pt>
    <dgm:pt modelId="{FBF7DC61-E714-40EF-A7A2-C5969D57750C}">
      <dgm:prSet/>
      <dgm:spPr/>
      <dgm:t>
        <a:bodyPr/>
        <a:lstStyle/>
        <a:p>
          <a:r>
            <a:rPr lang="en-US"/>
            <a:t>Stay updated on global best practices in counselling and relevant ethical codes from your religious body or counselling association.</a:t>
          </a:r>
        </a:p>
      </dgm:t>
    </dgm:pt>
    <dgm:pt modelId="{ADA7E11B-6284-424E-8069-5328861CBD83}" type="parTrans" cxnId="{28119298-528D-49F3-B278-09293962F800}">
      <dgm:prSet/>
      <dgm:spPr/>
      <dgm:t>
        <a:bodyPr/>
        <a:lstStyle/>
        <a:p>
          <a:endParaRPr lang="en-US"/>
        </a:p>
      </dgm:t>
    </dgm:pt>
    <dgm:pt modelId="{FA84E64A-519B-40C5-8D2A-073834275ABB}" type="sibTrans" cxnId="{28119298-528D-49F3-B278-09293962F800}">
      <dgm:prSet/>
      <dgm:spPr/>
      <dgm:t>
        <a:bodyPr/>
        <a:lstStyle/>
        <a:p>
          <a:endParaRPr lang="en-US"/>
        </a:p>
      </dgm:t>
    </dgm:pt>
    <dgm:pt modelId="{F7DA4E65-3D52-4FAF-B5EB-56B41FCAE47B}" type="pres">
      <dgm:prSet presAssocID="{56D727F2-94F9-4EC5-8487-B441E5FD3FF4}" presName="linear" presStyleCnt="0">
        <dgm:presLayoutVars>
          <dgm:animLvl val="lvl"/>
          <dgm:resizeHandles val="exact"/>
        </dgm:presLayoutVars>
      </dgm:prSet>
      <dgm:spPr/>
    </dgm:pt>
    <dgm:pt modelId="{32DAE2A6-FFFF-4CA5-A42F-1782FEF12F20}" type="pres">
      <dgm:prSet presAssocID="{5FF4B69F-95AA-407A-BC7E-F3C43FF69A6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6FACBB2-1440-43A4-9DB7-14BE6FB06485}" type="pres">
      <dgm:prSet presAssocID="{5FF4B69F-95AA-407A-BC7E-F3C43FF69A66}" presName="childText" presStyleLbl="revTx" presStyleIdx="0" presStyleCnt="2">
        <dgm:presLayoutVars>
          <dgm:bulletEnabled val="1"/>
        </dgm:presLayoutVars>
      </dgm:prSet>
      <dgm:spPr/>
    </dgm:pt>
    <dgm:pt modelId="{9C44C564-CF1F-4D1C-AAB5-672C2AEDD555}" type="pres">
      <dgm:prSet presAssocID="{006CB9AF-8822-4A53-B8C5-8D8ADF77292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14F6D8C-3B96-41F0-9E48-8E7CF85F2210}" type="pres">
      <dgm:prSet presAssocID="{006CB9AF-8822-4A53-B8C5-8D8ADF77292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DD70F17-56EB-4DDD-BD05-691A4380C7E6}" type="presOf" srcId="{217B8B17-55B4-4D37-8EAD-289EB2A055F3}" destId="{E14F6D8C-3B96-41F0-9E48-8E7CF85F2210}" srcOrd="0" destOrd="0" presId="urn:microsoft.com/office/officeart/2005/8/layout/vList2"/>
    <dgm:cxn modelId="{ECF3842E-4651-4F52-8FC4-EA9F49948872}" srcId="{006CB9AF-8822-4A53-B8C5-8D8ADF772921}" destId="{217B8B17-55B4-4D37-8EAD-289EB2A055F3}" srcOrd="0" destOrd="0" parTransId="{09FC6DE3-9E8D-4907-AEC4-BDE3E0DA4033}" sibTransId="{4E025D68-5D92-4BEE-8A4C-795BDDE759AD}"/>
    <dgm:cxn modelId="{3986F539-2ACC-40A3-B0AB-C276ED78CCAB}" type="presOf" srcId="{14534EA3-A2C1-4CD2-82F6-41D6981E7DFC}" destId="{56FACBB2-1440-43A4-9DB7-14BE6FB06485}" srcOrd="0" destOrd="0" presId="urn:microsoft.com/office/officeart/2005/8/layout/vList2"/>
    <dgm:cxn modelId="{F0148D69-2231-4C48-83A7-BA7A160F0C3D}" type="presOf" srcId="{006CB9AF-8822-4A53-B8C5-8D8ADF772921}" destId="{9C44C564-CF1F-4D1C-AAB5-672C2AEDD555}" srcOrd="0" destOrd="0" presId="urn:microsoft.com/office/officeart/2005/8/layout/vList2"/>
    <dgm:cxn modelId="{2CE9F849-3AD7-4754-BD7F-D6DBB421D056}" srcId="{56D727F2-94F9-4EC5-8487-B441E5FD3FF4}" destId="{006CB9AF-8822-4A53-B8C5-8D8ADF772921}" srcOrd="1" destOrd="0" parTransId="{8F22FFED-3FE2-4CF7-BCFC-DF9F9E829D50}" sibTransId="{80A99F2E-3F2B-4C76-A8D8-E0FFFFE4C76F}"/>
    <dgm:cxn modelId="{D89AA675-C44A-4D03-9BC4-9562CFAA108A}" type="presOf" srcId="{5FF4B69F-95AA-407A-BC7E-F3C43FF69A66}" destId="{32DAE2A6-FFFF-4CA5-A42F-1782FEF12F20}" srcOrd="0" destOrd="0" presId="urn:microsoft.com/office/officeart/2005/8/layout/vList2"/>
    <dgm:cxn modelId="{28119298-528D-49F3-B278-09293962F800}" srcId="{006CB9AF-8822-4A53-B8C5-8D8ADF772921}" destId="{FBF7DC61-E714-40EF-A7A2-C5969D57750C}" srcOrd="1" destOrd="0" parTransId="{ADA7E11B-6284-424E-8069-5328861CBD83}" sibTransId="{FA84E64A-519B-40C5-8D2A-073834275ABB}"/>
    <dgm:cxn modelId="{7DB3D9A7-EEFA-4623-9559-C505529DAC7C}" srcId="{56D727F2-94F9-4EC5-8487-B441E5FD3FF4}" destId="{5FF4B69F-95AA-407A-BC7E-F3C43FF69A66}" srcOrd="0" destOrd="0" parTransId="{5149B6C8-F16B-43A9-B60C-F56C2F7D9A64}" sibTransId="{AB5E86E0-D1E0-44A6-8422-80377D072144}"/>
    <dgm:cxn modelId="{FA9F16B0-5FAB-4D86-A142-B4F54D6119A4}" type="presOf" srcId="{FBF7DC61-E714-40EF-A7A2-C5969D57750C}" destId="{E14F6D8C-3B96-41F0-9E48-8E7CF85F2210}" srcOrd="0" destOrd="1" presId="urn:microsoft.com/office/officeart/2005/8/layout/vList2"/>
    <dgm:cxn modelId="{BC6B61B8-C490-4CFD-95A7-3F436E1FA3B5}" type="presOf" srcId="{C89D44C1-35C4-461D-81E4-458791ADB765}" destId="{56FACBB2-1440-43A4-9DB7-14BE6FB06485}" srcOrd="0" destOrd="1" presId="urn:microsoft.com/office/officeart/2005/8/layout/vList2"/>
    <dgm:cxn modelId="{9EBC4FB8-66BA-4D6D-8C72-B8A2D00BF69B}" type="presOf" srcId="{56D727F2-94F9-4EC5-8487-B441E5FD3FF4}" destId="{F7DA4E65-3D52-4FAF-B5EB-56B41FCAE47B}" srcOrd="0" destOrd="0" presId="urn:microsoft.com/office/officeart/2005/8/layout/vList2"/>
    <dgm:cxn modelId="{ADA81FC4-580A-4700-A38D-B7CE05BA83C6}" srcId="{5FF4B69F-95AA-407A-BC7E-F3C43FF69A66}" destId="{14534EA3-A2C1-4CD2-82F6-41D6981E7DFC}" srcOrd="0" destOrd="0" parTransId="{71549518-7F78-4BD1-85BF-5A6EAA2B3593}" sibTransId="{A8E1E5B0-AC7E-4007-90A2-FFF0C0915C21}"/>
    <dgm:cxn modelId="{AB7E12CD-E328-4575-B985-745A123A80EF}" srcId="{5FF4B69F-95AA-407A-BC7E-F3C43FF69A66}" destId="{C89D44C1-35C4-461D-81E4-458791ADB765}" srcOrd="1" destOrd="0" parTransId="{58849B7F-7B9A-451A-B028-A31B2608B2D3}" sibTransId="{AECD62A6-508D-4040-8785-DB1557553F50}"/>
    <dgm:cxn modelId="{02082C1D-A048-4661-954A-5BE57515DFFD}" type="presParOf" srcId="{F7DA4E65-3D52-4FAF-B5EB-56B41FCAE47B}" destId="{32DAE2A6-FFFF-4CA5-A42F-1782FEF12F20}" srcOrd="0" destOrd="0" presId="urn:microsoft.com/office/officeart/2005/8/layout/vList2"/>
    <dgm:cxn modelId="{E4F2504B-AF01-46A4-A793-4895389C52BD}" type="presParOf" srcId="{F7DA4E65-3D52-4FAF-B5EB-56B41FCAE47B}" destId="{56FACBB2-1440-43A4-9DB7-14BE6FB06485}" srcOrd="1" destOrd="0" presId="urn:microsoft.com/office/officeart/2005/8/layout/vList2"/>
    <dgm:cxn modelId="{AACD0467-3EF4-448A-9F6D-91EAF9A8EB1B}" type="presParOf" srcId="{F7DA4E65-3D52-4FAF-B5EB-56B41FCAE47B}" destId="{9C44C564-CF1F-4D1C-AAB5-672C2AEDD555}" srcOrd="2" destOrd="0" presId="urn:microsoft.com/office/officeart/2005/8/layout/vList2"/>
    <dgm:cxn modelId="{B0ABBBE5-1760-4939-B272-7E5FAF2DAF4B}" type="presParOf" srcId="{F7DA4E65-3D52-4FAF-B5EB-56B41FCAE47B}" destId="{E14F6D8C-3B96-41F0-9E48-8E7CF85F221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D920039-E55B-4A92-97BB-5116D292D3DD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94666DD-E978-4D6F-81D0-6FB7880A1D61}">
      <dgm:prSet/>
      <dgm:spPr/>
      <dgm:t>
        <a:bodyPr/>
        <a:lstStyle/>
        <a:p>
          <a:r>
            <a:rPr lang="en-US"/>
            <a:t>SCOPE</a:t>
          </a:r>
        </a:p>
      </dgm:t>
    </dgm:pt>
    <dgm:pt modelId="{1530ABF7-4ABF-4BEC-B00A-E97252FF2266}" type="parTrans" cxnId="{D067FD3A-8C1A-448E-A7F5-48E4E70C4B4C}">
      <dgm:prSet/>
      <dgm:spPr/>
      <dgm:t>
        <a:bodyPr/>
        <a:lstStyle/>
        <a:p>
          <a:endParaRPr lang="en-US"/>
        </a:p>
      </dgm:t>
    </dgm:pt>
    <dgm:pt modelId="{94294383-B3AB-4E3D-A7CA-884678923870}" type="sibTrans" cxnId="{D067FD3A-8C1A-448E-A7F5-48E4E70C4B4C}">
      <dgm:prSet/>
      <dgm:spPr/>
      <dgm:t>
        <a:bodyPr/>
        <a:lstStyle/>
        <a:p>
          <a:endParaRPr lang="en-US"/>
        </a:p>
      </dgm:t>
    </dgm:pt>
    <dgm:pt modelId="{0EB17C7F-D88C-452A-9123-5C4ADC9F8FDE}">
      <dgm:prSet/>
      <dgm:spPr/>
      <dgm:t>
        <a:bodyPr/>
        <a:lstStyle/>
        <a:p>
          <a:r>
            <a:rPr lang="en-US"/>
            <a:t>SCOPE OF PRACTICE:</a:t>
          </a:r>
        </a:p>
      </dgm:t>
    </dgm:pt>
    <dgm:pt modelId="{A09A28F4-6390-4813-A3F2-F1F1CD16C1C0}" type="parTrans" cxnId="{3432294E-2509-440F-A0E2-06E19DEC02BF}">
      <dgm:prSet/>
      <dgm:spPr/>
      <dgm:t>
        <a:bodyPr/>
        <a:lstStyle/>
        <a:p>
          <a:endParaRPr lang="en-US"/>
        </a:p>
      </dgm:t>
    </dgm:pt>
    <dgm:pt modelId="{95D14003-D977-497C-8339-2BB848404F31}" type="sibTrans" cxnId="{3432294E-2509-440F-A0E2-06E19DEC02BF}">
      <dgm:prSet/>
      <dgm:spPr/>
      <dgm:t>
        <a:bodyPr/>
        <a:lstStyle/>
        <a:p>
          <a:endParaRPr lang="en-US"/>
        </a:p>
      </dgm:t>
    </dgm:pt>
    <dgm:pt modelId="{36DC93B5-CDBD-45BB-B65F-1420CFC2808D}">
      <dgm:prSet/>
      <dgm:spPr/>
      <dgm:t>
        <a:bodyPr/>
        <a:lstStyle/>
        <a:p>
          <a:r>
            <a:rPr lang="en-US"/>
            <a:t>Be</a:t>
          </a:r>
        </a:p>
      </dgm:t>
    </dgm:pt>
    <dgm:pt modelId="{4C614302-3B48-45D6-B0CB-E60B7988A46E}" type="parTrans" cxnId="{9ECBBFB6-9195-4496-9423-3DA95B51D960}">
      <dgm:prSet/>
      <dgm:spPr/>
      <dgm:t>
        <a:bodyPr/>
        <a:lstStyle/>
        <a:p>
          <a:endParaRPr lang="en-US"/>
        </a:p>
      </dgm:t>
    </dgm:pt>
    <dgm:pt modelId="{1E707850-1F51-4A86-B158-D9C4FD22C10F}" type="sibTrans" cxnId="{9ECBBFB6-9195-4496-9423-3DA95B51D960}">
      <dgm:prSet/>
      <dgm:spPr/>
      <dgm:t>
        <a:bodyPr/>
        <a:lstStyle/>
        <a:p>
          <a:endParaRPr lang="en-US"/>
        </a:p>
      </dgm:t>
    </dgm:pt>
    <dgm:pt modelId="{CC8EAB21-6DB2-4A9A-88AA-FD0B97E1BE94}">
      <dgm:prSet/>
      <dgm:spPr/>
      <dgm:t>
        <a:bodyPr/>
        <a:lstStyle/>
        <a:p>
          <a:r>
            <a:rPr lang="en-US"/>
            <a:t>Be clear about the scope of this basic pastoral counselling primer and its limitations. It shouldn't replace professional mental health treatment for severe conditions.</a:t>
          </a:r>
        </a:p>
      </dgm:t>
    </dgm:pt>
    <dgm:pt modelId="{D8D040FA-9D75-4354-83F1-65BB95B51416}" type="parTrans" cxnId="{123887C4-A8C2-44CF-AC8E-EF6360309BF0}">
      <dgm:prSet/>
      <dgm:spPr/>
      <dgm:t>
        <a:bodyPr/>
        <a:lstStyle/>
        <a:p>
          <a:endParaRPr lang="en-US"/>
        </a:p>
      </dgm:t>
    </dgm:pt>
    <dgm:pt modelId="{DA64F48B-EA86-4A9D-ACD9-9DF787FF6B77}" type="sibTrans" cxnId="{123887C4-A8C2-44CF-AC8E-EF6360309BF0}">
      <dgm:prSet/>
      <dgm:spPr/>
      <dgm:t>
        <a:bodyPr/>
        <a:lstStyle/>
        <a:p>
          <a:endParaRPr lang="en-US"/>
        </a:p>
      </dgm:t>
    </dgm:pt>
    <dgm:pt modelId="{B746D20B-2D98-464A-B40E-05ED92F83BF0}">
      <dgm:prSet/>
      <dgm:spPr/>
      <dgm:t>
        <a:bodyPr/>
        <a:lstStyle/>
        <a:p>
          <a:r>
            <a:rPr lang="en-US"/>
            <a:t>Encourage</a:t>
          </a:r>
        </a:p>
      </dgm:t>
    </dgm:pt>
    <dgm:pt modelId="{B51CBD36-69FE-4CB4-A6DD-886D4EE584DB}" type="parTrans" cxnId="{494CE2A1-8F26-49FC-9218-0B99F7E06942}">
      <dgm:prSet/>
      <dgm:spPr/>
      <dgm:t>
        <a:bodyPr/>
        <a:lstStyle/>
        <a:p>
          <a:endParaRPr lang="en-US"/>
        </a:p>
      </dgm:t>
    </dgm:pt>
    <dgm:pt modelId="{142B6C19-81CA-4F1C-9CE9-518F19DC7142}" type="sibTrans" cxnId="{494CE2A1-8F26-49FC-9218-0B99F7E06942}">
      <dgm:prSet/>
      <dgm:spPr/>
      <dgm:t>
        <a:bodyPr/>
        <a:lstStyle/>
        <a:p>
          <a:endParaRPr lang="en-US"/>
        </a:p>
      </dgm:t>
    </dgm:pt>
    <dgm:pt modelId="{7E9A049C-51F2-46FF-8705-007A2D94C084}">
      <dgm:prSet/>
      <dgm:spPr/>
      <dgm:t>
        <a:bodyPr/>
        <a:lstStyle/>
        <a:p>
          <a:r>
            <a:rPr lang="en-US"/>
            <a:t>Encourage clients to seek additional help from therapists or psychiatrists when needed.</a:t>
          </a:r>
        </a:p>
      </dgm:t>
    </dgm:pt>
    <dgm:pt modelId="{86281544-5353-474F-AE75-80B63A62A16E}" type="parTrans" cxnId="{216714A8-8264-4BD0-9030-4DAA5C9E6E28}">
      <dgm:prSet/>
      <dgm:spPr/>
      <dgm:t>
        <a:bodyPr/>
        <a:lstStyle/>
        <a:p>
          <a:endParaRPr lang="en-US"/>
        </a:p>
      </dgm:t>
    </dgm:pt>
    <dgm:pt modelId="{588B4A38-BEAF-4F26-A2C0-71069BEAD1DC}" type="sibTrans" cxnId="{216714A8-8264-4BD0-9030-4DAA5C9E6E28}">
      <dgm:prSet/>
      <dgm:spPr/>
      <dgm:t>
        <a:bodyPr/>
        <a:lstStyle/>
        <a:p>
          <a:endParaRPr lang="en-US"/>
        </a:p>
      </dgm:t>
    </dgm:pt>
    <dgm:pt modelId="{ECA9F967-F329-480B-A587-73AFADE55CFD}" type="pres">
      <dgm:prSet presAssocID="{9D920039-E55B-4A92-97BB-5116D292D3DD}" presName="Name0" presStyleCnt="0">
        <dgm:presLayoutVars>
          <dgm:dir/>
          <dgm:animLvl val="lvl"/>
          <dgm:resizeHandles val="exact"/>
        </dgm:presLayoutVars>
      </dgm:prSet>
      <dgm:spPr/>
    </dgm:pt>
    <dgm:pt modelId="{0359639D-79B8-45DA-AC61-A7F789AAAFB2}" type="pres">
      <dgm:prSet presAssocID="{994666DD-E978-4D6F-81D0-6FB7880A1D61}" presName="linNode" presStyleCnt="0"/>
      <dgm:spPr/>
    </dgm:pt>
    <dgm:pt modelId="{6CA36355-C679-4646-865B-3F8DD752B9C0}" type="pres">
      <dgm:prSet presAssocID="{994666DD-E978-4D6F-81D0-6FB7880A1D61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2BE3DBFE-290D-477B-B87E-E99D649AECB1}" type="pres">
      <dgm:prSet presAssocID="{994666DD-E978-4D6F-81D0-6FB7880A1D61}" presName="descendantText" presStyleLbl="alignAccFollowNode1" presStyleIdx="0" presStyleCnt="3">
        <dgm:presLayoutVars>
          <dgm:bulletEnabled/>
        </dgm:presLayoutVars>
      </dgm:prSet>
      <dgm:spPr/>
    </dgm:pt>
    <dgm:pt modelId="{C34047F2-8E3E-417D-ABD3-9CD246260BD0}" type="pres">
      <dgm:prSet presAssocID="{94294383-B3AB-4E3D-A7CA-884678923870}" presName="sp" presStyleCnt="0"/>
      <dgm:spPr/>
    </dgm:pt>
    <dgm:pt modelId="{97939B7C-E6C3-46A8-A558-342A11B3A128}" type="pres">
      <dgm:prSet presAssocID="{36DC93B5-CDBD-45BB-B65F-1420CFC2808D}" presName="linNode" presStyleCnt="0"/>
      <dgm:spPr/>
    </dgm:pt>
    <dgm:pt modelId="{B9A69A98-9940-4453-B192-BD4267981264}" type="pres">
      <dgm:prSet presAssocID="{36DC93B5-CDBD-45BB-B65F-1420CFC2808D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2D7CD629-0CA8-41A4-8A1A-BDE15E2A93CF}" type="pres">
      <dgm:prSet presAssocID="{36DC93B5-CDBD-45BB-B65F-1420CFC2808D}" presName="descendantText" presStyleLbl="alignAccFollowNode1" presStyleIdx="1" presStyleCnt="3">
        <dgm:presLayoutVars>
          <dgm:bulletEnabled/>
        </dgm:presLayoutVars>
      </dgm:prSet>
      <dgm:spPr/>
    </dgm:pt>
    <dgm:pt modelId="{E2F6BE41-A541-4BB5-8405-2236F2B4E457}" type="pres">
      <dgm:prSet presAssocID="{1E707850-1F51-4A86-B158-D9C4FD22C10F}" presName="sp" presStyleCnt="0"/>
      <dgm:spPr/>
    </dgm:pt>
    <dgm:pt modelId="{1838C235-0AFC-4A06-922F-68ABBD0F2789}" type="pres">
      <dgm:prSet presAssocID="{B746D20B-2D98-464A-B40E-05ED92F83BF0}" presName="linNode" presStyleCnt="0"/>
      <dgm:spPr/>
    </dgm:pt>
    <dgm:pt modelId="{C8256325-D36E-4257-A040-7FF289F80384}" type="pres">
      <dgm:prSet presAssocID="{B746D20B-2D98-464A-B40E-05ED92F83BF0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3BFF7315-E2E2-41BF-8A35-B710159B4723}" type="pres">
      <dgm:prSet presAssocID="{B746D20B-2D98-464A-B40E-05ED92F83BF0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AD245C05-922C-4962-BF18-286389873D44}" type="presOf" srcId="{994666DD-E978-4D6F-81D0-6FB7880A1D61}" destId="{6CA36355-C679-4646-865B-3F8DD752B9C0}" srcOrd="0" destOrd="0" presId="urn:microsoft.com/office/officeart/2016/7/layout/VerticalSolidActionList"/>
    <dgm:cxn modelId="{9F088A0F-009F-4D73-9F6E-98E4274A8F0D}" type="presOf" srcId="{CC8EAB21-6DB2-4A9A-88AA-FD0B97E1BE94}" destId="{2D7CD629-0CA8-41A4-8A1A-BDE15E2A93CF}" srcOrd="0" destOrd="0" presId="urn:microsoft.com/office/officeart/2016/7/layout/VerticalSolidActionList"/>
    <dgm:cxn modelId="{B1325E12-804A-4944-B799-09632330D119}" type="presOf" srcId="{B746D20B-2D98-464A-B40E-05ED92F83BF0}" destId="{C8256325-D36E-4257-A040-7FF289F80384}" srcOrd="0" destOrd="0" presId="urn:microsoft.com/office/officeart/2016/7/layout/VerticalSolidActionList"/>
    <dgm:cxn modelId="{D067FD3A-8C1A-448E-A7F5-48E4E70C4B4C}" srcId="{9D920039-E55B-4A92-97BB-5116D292D3DD}" destId="{994666DD-E978-4D6F-81D0-6FB7880A1D61}" srcOrd="0" destOrd="0" parTransId="{1530ABF7-4ABF-4BEC-B00A-E97252FF2266}" sibTransId="{94294383-B3AB-4E3D-A7CA-884678923870}"/>
    <dgm:cxn modelId="{4AB9BF47-FFD7-465D-9F62-252BE8BC300A}" type="presOf" srcId="{7E9A049C-51F2-46FF-8705-007A2D94C084}" destId="{3BFF7315-E2E2-41BF-8A35-B710159B4723}" srcOrd="0" destOrd="0" presId="urn:microsoft.com/office/officeart/2016/7/layout/VerticalSolidActionList"/>
    <dgm:cxn modelId="{C9D0774C-901F-42A4-BC4F-565A6AB37B9A}" type="presOf" srcId="{36DC93B5-CDBD-45BB-B65F-1420CFC2808D}" destId="{B9A69A98-9940-4453-B192-BD4267981264}" srcOrd="0" destOrd="0" presId="urn:microsoft.com/office/officeart/2016/7/layout/VerticalSolidActionList"/>
    <dgm:cxn modelId="{3432294E-2509-440F-A0E2-06E19DEC02BF}" srcId="{994666DD-E978-4D6F-81D0-6FB7880A1D61}" destId="{0EB17C7F-D88C-452A-9123-5C4ADC9F8FDE}" srcOrd="0" destOrd="0" parTransId="{A09A28F4-6390-4813-A3F2-F1F1CD16C1C0}" sibTransId="{95D14003-D977-497C-8339-2BB848404F31}"/>
    <dgm:cxn modelId="{6BC6857A-DBF5-47A1-8126-26F8F862E525}" type="presOf" srcId="{9D920039-E55B-4A92-97BB-5116D292D3DD}" destId="{ECA9F967-F329-480B-A587-73AFADE55CFD}" srcOrd="0" destOrd="0" presId="urn:microsoft.com/office/officeart/2016/7/layout/VerticalSolidActionList"/>
    <dgm:cxn modelId="{ECC20B92-7DE8-4CE8-B5A2-93BFA3A38104}" type="presOf" srcId="{0EB17C7F-D88C-452A-9123-5C4ADC9F8FDE}" destId="{2BE3DBFE-290D-477B-B87E-E99D649AECB1}" srcOrd="0" destOrd="0" presId="urn:microsoft.com/office/officeart/2016/7/layout/VerticalSolidActionList"/>
    <dgm:cxn modelId="{494CE2A1-8F26-49FC-9218-0B99F7E06942}" srcId="{9D920039-E55B-4A92-97BB-5116D292D3DD}" destId="{B746D20B-2D98-464A-B40E-05ED92F83BF0}" srcOrd="2" destOrd="0" parTransId="{B51CBD36-69FE-4CB4-A6DD-886D4EE584DB}" sibTransId="{142B6C19-81CA-4F1C-9CE9-518F19DC7142}"/>
    <dgm:cxn modelId="{216714A8-8264-4BD0-9030-4DAA5C9E6E28}" srcId="{B746D20B-2D98-464A-B40E-05ED92F83BF0}" destId="{7E9A049C-51F2-46FF-8705-007A2D94C084}" srcOrd="0" destOrd="0" parTransId="{86281544-5353-474F-AE75-80B63A62A16E}" sibTransId="{588B4A38-BEAF-4F26-A2C0-71069BEAD1DC}"/>
    <dgm:cxn modelId="{9ECBBFB6-9195-4496-9423-3DA95B51D960}" srcId="{9D920039-E55B-4A92-97BB-5116D292D3DD}" destId="{36DC93B5-CDBD-45BB-B65F-1420CFC2808D}" srcOrd="1" destOrd="0" parTransId="{4C614302-3B48-45D6-B0CB-E60B7988A46E}" sibTransId="{1E707850-1F51-4A86-B158-D9C4FD22C10F}"/>
    <dgm:cxn modelId="{123887C4-A8C2-44CF-AC8E-EF6360309BF0}" srcId="{36DC93B5-CDBD-45BB-B65F-1420CFC2808D}" destId="{CC8EAB21-6DB2-4A9A-88AA-FD0B97E1BE94}" srcOrd="0" destOrd="0" parTransId="{D8D040FA-9D75-4354-83F1-65BB95B51416}" sibTransId="{DA64F48B-EA86-4A9D-ACD9-9DF787FF6B77}"/>
    <dgm:cxn modelId="{3AE66D1D-F2E0-4842-913F-8A20EECED4AC}" type="presParOf" srcId="{ECA9F967-F329-480B-A587-73AFADE55CFD}" destId="{0359639D-79B8-45DA-AC61-A7F789AAAFB2}" srcOrd="0" destOrd="0" presId="urn:microsoft.com/office/officeart/2016/7/layout/VerticalSolidActionList"/>
    <dgm:cxn modelId="{1DD36011-1BBC-4E23-86F6-3C6550253179}" type="presParOf" srcId="{0359639D-79B8-45DA-AC61-A7F789AAAFB2}" destId="{6CA36355-C679-4646-865B-3F8DD752B9C0}" srcOrd="0" destOrd="0" presId="urn:microsoft.com/office/officeart/2016/7/layout/VerticalSolidActionList"/>
    <dgm:cxn modelId="{765E07D5-781C-4E15-8865-C782CD12A449}" type="presParOf" srcId="{0359639D-79B8-45DA-AC61-A7F789AAAFB2}" destId="{2BE3DBFE-290D-477B-B87E-E99D649AECB1}" srcOrd="1" destOrd="0" presId="urn:microsoft.com/office/officeart/2016/7/layout/VerticalSolidActionList"/>
    <dgm:cxn modelId="{9D99393C-8930-49A1-A7E8-1B369F56AD52}" type="presParOf" srcId="{ECA9F967-F329-480B-A587-73AFADE55CFD}" destId="{C34047F2-8E3E-417D-ABD3-9CD246260BD0}" srcOrd="1" destOrd="0" presId="urn:microsoft.com/office/officeart/2016/7/layout/VerticalSolidActionList"/>
    <dgm:cxn modelId="{1775DE43-FC6D-4950-8044-50D17EF6545F}" type="presParOf" srcId="{ECA9F967-F329-480B-A587-73AFADE55CFD}" destId="{97939B7C-E6C3-46A8-A558-342A11B3A128}" srcOrd="2" destOrd="0" presId="urn:microsoft.com/office/officeart/2016/7/layout/VerticalSolidActionList"/>
    <dgm:cxn modelId="{3D7F96F4-AE4B-41AF-A918-FA7AFCF43B28}" type="presParOf" srcId="{97939B7C-E6C3-46A8-A558-342A11B3A128}" destId="{B9A69A98-9940-4453-B192-BD4267981264}" srcOrd="0" destOrd="0" presId="urn:microsoft.com/office/officeart/2016/7/layout/VerticalSolidActionList"/>
    <dgm:cxn modelId="{BCEEBD83-8DC5-45F3-AA5D-919CD12DF337}" type="presParOf" srcId="{97939B7C-E6C3-46A8-A558-342A11B3A128}" destId="{2D7CD629-0CA8-41A4-8A1A-BDE15E2A93CF}" srcOrd="1" destOrd="0" presId="urn:microsoft.com/office/officeart/2016/7/layout/VerticalSolidActionList"/>
    <dgm:cxn modelId="{2A75506F-C384-4946-B00E-56CC73AACF8A}" type="presParOf" srcId="{ECA9F967-F329-480B-A587-73AFADE55CFD}" destId="{E2F6BE41-A541-4BB5-8405-2236F2B4E457}" srcOrd="3" destOrd="0" presId="urn:microsoft.com/office/officeart/2016/7/layout/VerticalSolidActionList"/>
    <dgm:cxn modelId="{31DB2560-6956-49C4-84A1-44B0DF0FF94A}" type="presParOf" srcId="{ECA9F967-F329-480B-A587-73AFADE55CFD}" destId="{1838C235-0AFC-4A06-922F-68ABBD0F2789}" srcOrd="4" destOrd="0" presId="urn:microsoft.com/office/officeart/2016/7/layout/VerticalSolidActionList"/>
    <dgm:cxn modelId="{407B451C-87EB-444E-8616-E4B1F8BA9068}" type="presParOf" srcId="{1838C235-0AFC-4A06-922F-68ABBD0F2789}" destId="{C8256325-D36E-4257-A040-7FF289F80384}" srcOrd="0" destOrd="0" presId="urn:microsoft.com/office/officeart/2016/7/layout/VerticalSolidActionList"/>
    <dgm:cxn modelId="{77B73951-A922-4451-8D67-D5B8ED868065}" type="presParOf" srcId="{1838C235-0AFC-4A06-922F-68ABBD0F2789}" destId="{3BFF7315-E2E2-41BF-8A35-B710159B4723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026C958-C996-4715-AB4A-3EC369908CB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990D719-F7BF-4BB4-A5B5-485793552397}">
      <dgm:prSet/>
      <dgm:spPr/>
      <dgm:t>
        <a:bodyPr/>
        <a:lstStyle/>
        <a:p>
          <a:r>
            <a:rPr lang="en-US" b="1"/>
            <a:t>INTEGRATION OF FAITH AND COUNSELLING:</a:t>
          </a:r>
          <a:endParaRPr lang="en-US"/>
        </a:p>
      </dgm:t>
    </dgm:pt>
    <dgm:pt modelId="{37157305-45FF-456A-9AA5-840B0D0C5DE4}" type="parTrans" cxnId="{33C83272-D5E4-4FBA-AADC-255F79109296}">
      <dgm:prSet/>
      <dgm:spPr/>
      <dgm:t>
        <a:bodyPr/>
        <a:lstStyle/>
        <a:p>
          <a:endParaRPr lang="en-US"/>
        </a:p>
      </dgm:t>
    </dgm:pt>
    <dgm:pt modelId="{ECED11DA-DC52-4243-92A7-BDC4A1E7C05C}" type="sibTrans" cxnId="{33C83272-D5E4-4FBA-AADC-255F79109296}">
      <dgm:prSet/>
      <dgm:spPr/>
      <dgm:t>
        <a:bodyPr/>
        <a:lstStyle/>
        <a:p>
          <a:endParaRPr lang="en-US"/>
        </a:p>
      </dgm:t>
    </dgm:pt>
    <dgm:pt modelId="{6768878B-01C2-4D19-AC41-AD51578A7726}">
      <dgm:prSet/>
      <dgm:spPr/>
      <dgm:t>
        <a:bodyPr/>
        <a:lstStyle/>
        <a:p>
          <a:r>
            <a:rPr lang="en-US" b="1"/>
            <a:t>Respect the client's religious beliefs and values, even if they differ from your own.</a:t>
          </a:r>
          <a:endParaRPr lang="en-US"/>
        </a:p>
      </dgm:t>
    </dgm:pt>
    <dgm:pt modelId="{DFB68A9B-11EE-4248-B4C5-12C291029406}" type="parTrans" cxnId="{B0E92605-32D9-46BE-BF85-336C0A5AE800}">
      <dgm:prSet/>
      <dgm:spPr/>
      <dgm:t>
        <a:bodyPr/>
        <a:lstStyle/>
        <a:p>
          <a:endParaRPr lang="en-US"/>
        </a:p>
      </dgm:t>
    </dgm:pt>
    <dgm:pt modelId="{D19D5C7C-D8EC-40BC-BD2A-CEEFADB8460A}" type="sibTrans" cxnId="{B0E92605-32D9-46BE-BF85-336C0A5AE800}">
      <dgm:prSet/>
      <dgm:spPr/>
      <dgm:t>
        <a:bodyPr/>
        <a:lstStyle/>
        <a:p>
          <a:endParaRPr lang="en-US"/>
        </a:p>
      </dgm:t>
    </dgm:pt>
    <dgm:pt modelId="{5EBF1B46-214B-4C79-B2FD-5DC13BECEEFB}">
      <dgm:prSet/>
      <dgm:spPr/>
      <dgm:t>
        <a:bodyPr/>
        <a:lstStyle/>
        <a:p>
          <a:r>
            <a:rPr lang="en-US" b="1"/>
            <a:t>Avoid imposing your religious views on clients.</a:t>
          </a:r>
          <a:endParaRPr lang="en-US"/>
        </a:p>
      </dgm:t>
    </dgm:pt>
    <dgm:pt modelId="{34F2E690-3022-4C84-B126-8ACFC6601F8D}" type="parTrans" cxnId="{2D53297A-7F20-4785-80E6-0D3BEDDBBDCD}">
      <dgm:prSet/>
      <dgm:spPr/>
      <dgm:t>
        <a:bodyPr/>
        <a:lstStyle/>
        <a:p>
          <a:endParaRPr lang="en-US"/>
        </a:p>
      </dgm:t>
    </dgm:pt>
    <dgm:pt modelId="{822C49E6-E17A-4E46-8E58-E8A680DFF5FC}" type="sibTrans" cxnId="{2D53297A-7F20-4785-80E6-0D3BEDDBBDCD}">
      <dgm:prSet/>
      <dgm:spPr/>
      <dgm:t>
        <a:bodyPr/>
        <a:lstStyle/>
        <a:p>
          <a:endParaRPr lang="en-US"/>
        </a:p>
      </dgm:t>
    </dgm:pt>
    <dgm:pt modelId="{9C5B5DDF-EDFB-48DC-805E-4C07CD112C33}">
      <dgm:prSet/>
      <dgm:spPr/>
      <dgm:t>
        <a:bodyPr/>
        <a:lstStyle/>
        <a:p>
          <a:r>
            <a:rPr lang="en-US" b="1"/>
            <a:t>Use spiritual practices like prayer or scripture readings in a way that complements counselling techniques, not replaces them.</a:t>
          </a:r>
          <a:endParaRPr lang="en-US"/>
        </a:p>
      </dgm:t>
    </dgm:pt>
    <dgm:pt modelId="{516A9F0B-E521-46C2-9A28-9BF76408A4B3}" type="parTrans" cxnId="{1213C5EE-626A-467F-942B-417A9103EA6A}">
      <dgm:prSet/>
      <dgm:spPr/>
      <dgm:t>
        <a:bodyPr/>
        <a:lstStyle/>
        <a:p>
          <a:endParaRPr lang="en-US"/>
        </a:p>
      </dgm:t>
    </dgm:pt>
    <dgm:pt modelId="{03DD9290-D735-4166-B5C0-B7C98F6EAB7E}" type="sibTrans" cxnId="{1213C5EE-626A-467F-942B-417A9103EA6A}">
      <dgm:prSet/>
      <dgm:spPr/>
      <dgm:t>
        <a:bodyPr/>
        <a:lstStyle/>
        <a:p>
          <a:endParaRPr lang="en-US"/>
        </a:p>
      </dgm:t>
    </dgm:pt>
    <dgm:pt modelId="{7FAD96AD-93C6-46A8-A6B4-65D298B4FCF7}">
      <dgm:prSet/>
      <dgm:spPr/>
      <dgm:t>
        <a:bodyPr/>
        <a:lstStyle/>
        <a:p>
          <a:r>
            <a:rPr lang="en-US" b="1"/>
            <a:t>CONTINUING EDUCATION:</a:t>
          </a:r>
          <a:endParaRPr lang="en-US"/>
        </a:p>
      </dgm:t>
    </dgm:pt>
    <dgm:pt modelId="{AE2D4478-0338-4D94-8F55-7A00C5FC5409}" type="parTrans" cxnId="{627B4401-97B3-491D-8430-60FC8515CE52}">
      <dgm:prSet/>
      <dgm:spPr/>
      <dgm:t>
        <a:bodyPr/>
        <a:lstStyle/>
        <a:p>
          <a:endParaRPr lang="en-US"/>
        </a:p>
      </dgm:t>
    </dgm:pt>
    <dgm:pt modelId="{E30EABCE-E5ED-4897-941F-BDE65EBCEE6E}" type="sibTrans" cxnId="{627B4401-97B3-491D-8430-60FC8515CE52}">
      <dgm:prSet/>
      <dgm:spPr/>
      <dgm:t>
        <a:bodyPr/>
        <a:lstStyle/>
        <a:p>
          <a:endParaRPr lang="en-US"/>
        </a:p>
      </dgm:t>
    </dgm:pt>
    <dgm:pt modelId="{B48E3C74-7126-422C-A306-D618CA610B30}">
      <dgm:prSet/>
      <dgm:spPr/>
      <dgm:t>
        <a:bodyPr/>
        <a:lstStyle/>
        <a:p>
          <a:r>
            <a:rPr lang="en-US" b="1"/>
            <a:t>Commit to ongoing education in pastoral counselling ethics and best practices.</a:t>
          </a:r>
          <a:endParaRPr lang="en-US"/>
        </a:p>
      </dgm:t>
    </dgm:pt>
    <dgm:pt modelId="{CEBABEB5-52A3-4C93-BB00-BC258EBC5B88}" type="parTrans" cxnId="{4C3449BD-5A6D-4341-8F02-459A5EC68591}">
      <dgm:prSet/>
      <dgm:spPr/>
      <dgm:t>
        <a:bodyPr/>
        <a:lstStyle/>
        <a:p>
          <a:endParaRPr lang="en-US"/>
        </a:p>
      </dgm:t>
    </dgm:pt>
    <dgm:pt modelId="{B246CDA6-178B-4D28-B2CF-E1C9E06F53DE}" type="sibTrans" cxnId="{4C3449BD-5A6D-4341-8F02-459A5EC68591}">
      <dgm:prSet/>
      <dgm:spPr/>
      <dgm:t>
        <a:bodyPr/>
        <a:lstStyle/>
        <a:p>
          <a:endParaRPr lang="en-US"/>
        </a:p>
      </dgm:t>
    </dgm:pt>
    <dgm:pt modelId="{945CE92E-020D-4DAB-A51D-1C52BAEF3328}" type="pres">
      <dgm:prSet presAssocID="{4026C958-C996-4715-AB4A-3EC369908CBB}" presName="Name0" presStyleCnt="0">
        <dgm:presLayoutVars>
          <dgm:dir/>
          <dgm:resizeHandles val="exact"/>
        </dgm:presLayoutVars>
      </dgm:prSet>
      <dgm:spPr/>
    </dgm:pt>
    <dgm:pt modelId="{2C05E358-CAB4-4AB6-AED3-39507956FDA6}" type="pres">
      <dgm:prSet presAssocID="{E990D719-F7BF-4BB4-A5B5-485793552397}" presName="node" presStyleLbl="node1" presStyleIdx="0" presStyleCnt="2">
        <dgm:presLayoutVars>
          <dgm:bulletEnabled val="1"/>
        </dgm:presLayoutVars>
      </dgm:prSet>
      <dgm:spPr/>
    </dgm:pt>
    <dgm:pt modelId="{26A2C401-E223-4687-9945-76F809BAC5DF}" type="pres">
      <dgm:prSet presAssocID="{ECED11DA-DC52-4243-92A7-BDC4A1E7C05C}" presName="sibTrans" presStyleLbl="sibTrans1D1" presStyleIdx="0" presStyleCnt="1"/>
      <dgm:spPr/>
    </dgm:pt>
    <dgm:pt modelId="{0C8BEACC-F66D-438D-AD8F-D5BE65C45D63}" type="pres">
      <dgm:prSet presAssocID="{ECED11DA-DC52-4243-92A7-BDC4A1E7C05C}" presName="connectorText" presStyleLbl="sibTrans1D1" presStyleIdx="0" presStyleCnt="1"/>
      <dgm:spPr/>
    </dgm:pt>
    <dgm:pt modelId="{ACF8F34B-30FE-4EE0-8443-160ECD7490C0}" type="pres">
      <dgm:prSet presAssocID="{7FAD96AD-93C6-46A8-A6B4-65D298B4FCF7}" presName="node" presStyleLbl="node1" presStyleIdx="1" presStyleCnt="2">
        <dgm:presLayoutVars>
          <dgm:bulletEnabled val="1"/>
        </dgm:presLayoutVars>
      </dgm:prSet>
      <dgm:spPr/>
    </dgm:pt>
  </dgm:ptLst>
  <dgm:cxnLst>
    <dgm:cxn modelId="{627B4401-97B3-491D-8430-60FC8515CE52}" srcId="{4026C958-C996-4715-AB4A-3EC369908CBB}" destId="{7FAD96AD-93C6-46A8-A6B4-65D298B4FCF7}" srcOrd="1" destOrd="0" parTransId="{AE2D4478-0338-4D94-8F55-7A00C5FC5409}" sibTransId="{E30EABCE-E5ED-4897-941F-BDE65EBCEE6E}"/>
    <dgm:cxn modelId="{B0E92605-32D9-46BE-BF85-336C0A5AE800}" srcId="{E990D719-F7BF-4BB4-A5B5-485793552397}" destId="{6768878B-01C2-4D19-AC41-AD51578A7726}" srcOrd="0" destOrd="0" parTransId="{DFB68A9B-11EE-4248-B4C5-12C291029406}" sibTransId="{D19D5C7C-D8EC-40BC-BD2A-CEEFADB8460A}"/>
    <dgm:cxn modelId="{A3029706-D973-428C-8B0C-8A25025F5869}" type="presOf" srcId="{E990D719-F7BF-4BB4-A5B5-485793552397}" destId="{2C05E358-CAB4-4AB6-AED3-39507956FDA6}" srcOrd="0" destOrd="0" presId="urn:microsoft.com/office/officeart/2016/7/layout/RepeatingBendingProcessNew"/>
    <dgm:cxn modelId="{1E5B3062-6A1D-4F01-B0C0-3FE6D1931945}" type="presOf" srcId="{5EBF1B46-214B-4C79-B2FD-5DC13BECEEFB}" destId="{2C05E358-CAB4-4AB6-AED3-39507956FDA6}" srcOrd="0" destOrd="2" presId="urn:microsoft.com/office/officeart/2016/7/layout/RepeatingBendingProcessNew"/>
    <dgm:cxn modelId="{B6D7F962-7D4A-432B-A0D8-C8F86D028C73}" type="presOf" srcId="{9C5B5DDF-EDFB-48DC-805E-4C07CD112C33}" destId="{2C05E358-CAB4-4AB6-AED3-39507956FDA6}" srcOrd="0" destOrd="3" presId="urn:microsoft.com/office/officeart/2016/7/layout/RepeatingBendingProcessNew"/>
    <dgm:cxn modelId="{D2D6826B-0D8F-41DF-A39F-12E067E863B7}" type="presOf" srcId="{ECED11DA-DC52-4243-92A7-BDC4A1E7C05C}" destId="{0C8BEACC-F66D-438D-AD8F-D5BE65C45D63}" srcOrd="1" destOrd="0" presId="urn:microsoft.com/office/officeart/2016/7/layout/RepeatingBendingProcessNew"/>
    <dgm:cxn modelId="{33C83272-D5E4-4FBA-AADC-255F79109296}" srcId="{4026C958-C996-4715-AB4A-3EC369908CBB}" destId="{E990D719-F7BF-4BB4-A5B5-485793552397}" srcOrd="0" destOrd="0" parTransId="{37157305-45FF-456A-9AA5-840B0D0C5DE4}" sibTransId="{ECED11DA-DC52-4243-92A7-BDC4A1E7C05C}"/>
    <dgm:cxn modelId="{9290CA72-B743-4F4A-800A-30AEA0B710C2}" type="presOf" srcId="{7FAD96AD-93C6-46A8-A6B4-65D298B4FCF7}" destId="{ACF8F34B-30FE-4EE0-8443-160ECD7490C0}" srcOrd="0" destOrd="0" presId="urn:microsoft.com/office/officeart/2016/7/layout/RepeatingBendingProcessNew"/>
    <dgm:cxn modelId="{2D53297A-7F20-4785-80E6-0D3BEDDBBDCD}" srcId="{E990D719-F7BF-4BB4-A5B5-485793552397}" destId="{5EBF1B46-214B-4C79-B2FD-5DC13BECEEFB}" srcOrd="1" destOrd="0" parTransId="{34F2E690-3022-4C84-B126-8ACFC6601F8D}" sibTransId="{822C49E6-E17A-4E46-8E58-E8A680DFF5FC}"/>
    <dgm:cxn modelId="{E3FA7D82-43C6-430E-BC3F-9A3A37554960}" type="presOf" srcId="{4026C958-C996-4715-AB4A-3EC369908CBB}" destId="{945CE92E-020D-4DAB-A51D-1C52BAEF3328}" srcOrd="0" destOrd="0" presId="urn:microsoft.com/office/officeart/2016/7/layout/RepeatingBendingProcessNew"/>
    <dgm:cxn modelId="{D2B2259F-FCFF-41B0-B079-6DC22442010A}" type="presOf" srcId="{ECED11DA-DC52-4243-92A7-BDC4A1E7C05C}" destId="{26A2C401-E223-4687-9945-76F809BAC5DF}" srcOrd="0" destOrd="0" presId="urn:microsoft.com/office/officeart/2016/7/layout/RepeatingBendingProcessNew"/>
    <dgm:cxn modelId="{4C3449BD-5A6D-4341-8F02-459A5EC68591}" srcId="{7FAD96AD-93C6-46A8-A6B4-65D298B4FCF7}" destId="{B48E3C74-7126-422C-A306-D618CA610B30}" srcOrd="0" destOrd="0" parTransId="{CEBABEB5-52A3-4C93-BB00-BC258EBC5B88}" sibTransId="{B246CDA6-178B-4D28-B2CF-E1C9E06F53DE}"/>
    <dgm:cxn modelId="{3FDC9EDD-9ECC-40E1-A9CB-FC15377FA17F}" type="presOf" srcId="{B48E3C74-7126-422C-A306-D618CA610B30}" destId="{ACF8F34B-30FE-4EE0-8443-160ECD7490C0}" srcOrd="0" destOrd="1" presId="urn:microsoft.com/office/officeart/2016/7/layout/RepeatingBendingProcessNew"/>
    <dgm:cxn modelId="{1213C5EE-626A-467F-942B-417A9103EA6A}" srcId="{E990D719-F7BF-4BB4-A5B5-485793552397}" destId="{9C5B5DDF-EDFB-48DC-805E-4C07CD112C33}" srcOrd="2" destOrd="0" parTransId="{516A9F0B-E521-46C2-9A28-9BF76408A4B3}" sibTransId="{03DD9290-D735-4166-B5C0-B7C98F6EAB7E}"/>
    <dgm:cxn modelId="{A47719F5-19CC-40AD-AB6E-4BF25BB05AD0}" type="presOf" srcId="{6768878B-01C2-4D19-AC41-AD51578A7726}" destId="{2C05E358-CAB4-4AB6-AED3-39507956FDA6}" srcOrd="0" destOrd="1" presId="urn:microsoft.com/office/officeart/2016/7/layout/RepeatingBendingProcessNew"/>
    <dgm:cxn modelId="{015A2BDF-969D-40AF-9488-E724E69B6E6D}" type="presParOf" srcId="{945CE92E-020D-4DAB-A51D-1C52BAEF3328}" destId="{2C05E358-CAB4-4AB6-AED3-39507956FDA6}" srcOrd="0" destOrd="0" presId="urn:microsoft.com/office/officeart/2016/7/layout/RepeatingBendingProcessNew"/>
    <dgm:cxn modelId="{0F8EE5B6-8BE5-4B11-A136-79950C509D6D}" type="presParOf" srcId="{945CE92E-020D-4DAB-A51D-1C52BAEF3328}" destId="{26A2C401-E223-4687-9945-76F809BAC5DF}" srcOrd="1" destOrd="0" presId="urn:microsoft.com/office/officeart/2016/7/layout/RepeatingBendingProcessNew"/>
    <dgm:cxn modelId="{40EC9F32-19C6-49E5-A6C9-F1D9D27D1800}" type="presParOf" srcId="{26A2C401-E223-4687-9945-76F809BAC5DF}" destId="{0C8BEACC-F66D-438D-AD8F-D5BE65C45D63}" srcOrd="0" destOrd="0" presId="urn:microsoft.com/office/officeart/2016/7/layout/RepeatingBendingProcessNew"/>
    <dgm:cxn modelId="{2B791C1D-054F-4995-A57D-AA7DBC654F7C}" type="presParOf" srcId="{945CE92E-020D-4DAB-A51D-1C52BAEF3328}" destId="{ACF8F34B-30FE-4EE0-8443-160ECD7490C0}" srcOrd="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49126B9-D1F9-45BE-83EA-B67A6EFE48B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E1CFD40-66F1-459A-93BC-251DA347B986}">
      <dgm:prSet/>
      <dgm:spPr/>
      <dgm:t>
        <a:bodyPr/>
        <a:lstStyle/>
        <a:p>
          <a:r>
            <a:rPr lang="en-CA" b="1"/>
            <a:t>Rehearsal of the class: THE SIN QUESTION, JOHN 15:5b; PHILIPPIANS 4:13</a:t>
          </a:r>
          <a:endParaRPr lang="en-US"/>
        </a:p>
      </dgm:t>
    </dgm:pt>
    <dgm:pt modelId="{E7226DA5-D422-417C-B605-A5F07F9FC69F}" type="parTrans" cxnId="{4BA74ADE-77B1-409D-9EEB-DFD3F4C83809}">
      <dgm:prSet/>
      <dgm:spPr/>
      <dgm:t>
        <a:bodyPr/>
        <a:lstStyle/>
        <a:p>
          <a:endParaRPr lang="en-US"/>
        </a:p>
      </dgm:t>
    </dgm:pt>
    <dgm:pt modelId="{247EDB54-D304-4A78-8167-502CCA75EB20}" type="sibTrans" cxnId="{4BA74ADE-77B1-409D-9EEB-DFD3F4C83809}">
      <dgm:prSet/>
      <dgm:spPr/>
      <dgm:t>
        <a:bodyPr/>
        <a:lstStyle/>
        <a:p>
          <a:endParaRPr lang="en-US"/>
        </a:p>
      </dgm:t>
    </dgm:pt>
    <dgm:pt modelId="{E0048D87-FF0D-455B-85D4-04FD118F5AFA}">
      <dgm:prSet/>
      <dgm:spPr/>
      <dgm:t>
        <a:bodyPr/>
        <a:lstStyle/>
        <a:p>
          <a:r>
            <a:rPr lang="en-CA" b="1"/>
            <a:t>Learning is lifelong, so keep learning, keep depending on the Holy Spirit</a:t>
          </a:r>
          <a:endParaRPr lang="en-US"/>
        </a:p>
      </dgm:t>
    </dgm:pt>
    <dgm:pt modelId="{3E84141E-A8C9-40C2-977F-C3C45AF66BD9}" type="parTrans" cxnId="{B597D0F7-9C8C-48DA-82F8-C37FEA0C0F38}">
      <dgm:prSet/>
      <dgm:spPr/>
      <dgm:t>
        <a:bodyPr/>
        <a:lstStyle/>
        <a:p>
          <a:endParaRPr lang="en-US"/>
        </a:p>
      </dgm:t>
    </dgm:pt>
    <dgm:pt modelId="{C8375059-7F40-4D13-AD77-620A74F0206B}" type="sibTrans" cxnId="{B597D0F7-9C8C-48DA-82F8-C37FEA0C0F38}">
      <dgm:prSet/>
      <dgm:spPr/>
      <dgm:t>
        <a:bodyPr/>
        <a:lstStyle/>
        <a:p>
          <a:endParaRPr lang="en-US"/>
        </a:p>
      </dgm:t>
    </dgm:pt>
    <dgm:pt modelId="{ADD0A92F-23E2-40CC-BA94-F020EDD54336}">
      <dgm:prSet/>
      <dgm:spPr/>
      <dgm:t>
        <a:bodyPr/>
        <a:lstStyle/>
        <a:p>
          <a:r>
            <a:rPr lang="en-CA" b="1"/>
            <a:t>Effective pastoral counselling for couples and family may be a major key to reordering our world.</a:t>
          </a:r>
          <a:endParaRPr lang="en-US"/>
        </a:p>
      </dgm:t>
    </dgm:pt>
    <dgm:pt modelId="{045EF877-D576-4306-9962-3EE553B542D4}" type="parTrans" cxnId="{001230AF-5087-4F08-B6BF-7F8A6921AB69}">
      <dgm:prSet/>
      <dgm:spPr/>
      <dgm:t>
        <a:bodyPr/>
        <a:lstStyle/>
        <a:p>
          <a:endParaRPr lang="en-US"/>
        </a:p>
      </dgm:t>
    </dgm:pt>
    <dgm:pt modelId="{70F4CBED-6E5D-4D99-83D6-E6557910CE1C}" type="sibTrans" cxnId="{001230AF-5087-4F08-B6BF-7F8A6921AB69}">
      <dgm:prSet/>
      <dgm:spPr/>
      <dgm:t>
        <a:bodyPr/>
        <a:lstStyle/>
        <a:p>
          <a:endParaRPr lang="en-US"/>
        </a:p>
      </dgm:t>
    </dgm:pt>
    <dgm:pt modelId="{CA7D6930-7527-44E2-A3DA-D25BF51296D6}">
      <dgm:prSet/>
      <dgm:spPr/>
      <dgm:t>
        <a:bodyPr/>
        <a:lstStyle/>
        <a:p>
          <a:r>
            <a:rPr lang="en-CA" b="1"/>
            <a:t>I deeply appreciate this privilege by The Barnabas Mission (TBM)</a:t>
          </a:r>
          <a:endParaRPr lang="en-US"/>
        </a:p>
      </dgm:t>
    </dgm:pt>
    <dgm:pt modelId="{A0623D49-FC96-4C71-9986-E8D31B668561}" type="parTrans" cxnId="{59467625-440E-4215-BA53-B42345C8B2F7}">
      <dgm:prSet/>
      <dgm:spPr/>
      <dgm:t>
        <a:bodyPr/>
        <a:lstStyle/>
        <a:p>
          <a:endParaRPr lang="en-US"/>
        </a:p>
      </dgm:t>
    </dgm:pt>
    <dgm:pt modelId="{6111178C-6584-4430-A88C-5B9F7E55A781}" type="sibTrans" cxnId="{59467625-440E-4215-BA53-B42345C8B2F7}">
      <dgm:prSet/>
      <dgm:spPr/>
      <dgm:t>
        <a:bodyPr/>
        <a:lstStyle/>
        <a:p>
          <a:endParaRPr lang="en-US"/>
        </a:p>
      </dgm:t>
    </dgm:pt>
    <dgm:pt modelId="{133E54C2-F7B0-481D-9C0B-A65F676232D7}">
      <dgm:prSet/>
      <dgm:spPr/>
      <dgm:t>
        <a:bodyPr/>
        <a:lstStyle/>
        <a:p>
          <a:r>
            <a:rPr lang="en-CA" b="1"/>
            <a:t>If there are any issues, please, feel free to contact us: </a:t>
          </a:r>
          <a:r>
            <a:rPr lang="en-CA" b="1">
              <a:hlinkClick xmlns:r="http://schemas.openxmlformats.org/officeDocument/2006/relationships" r:id="rId1"/>
            </a:rPr>
            <a:t>bodeleye@gmail.com</a:t>
          </a:r>
          <a:endParaRPr lang="en-US"/>
        </a:p>
      </dgm:t>
    </dgm:pt>
    <dgm:pt modelId="{65CDA25B-1F7B-4EFB-9B0A-05FC866A78A6}" type="parTrans" cxnId="{44049665-E891-454F-ADD5-07F0AEDF7B75}">
      <dgm:prSet/>
      <dgm:spPr/>
      <dgm:t>
        <a:bodyPr/>
        <a:lstStyle/>
        <a:p>
          <a:endParaRPr lang="en-US"/>
        </a:p>
      </dgm:t>
    </dgm:pt>
    <dgm:pt modelId="{9DA2743B-1672-4C5F-8FF6-D906BBEF5AE7}" type="sibTrans" cxnId="{44049665-E891-454F-ADD5-07F0AEDF7B75}">
      <dgm:prSet/>
      <dgm:spPr/>
      <dgm:t>
        <a:bodyPr/>
        <a:lstStyle/>
        <a:p>
          <a:endParaRPr lang="en-US"/>
        </a:p>
      </dgm:t>
    </dgm:pt>
    <dgm:pt modelId="{2F0E354D-E41F-4249-ACAC-247AD707DEFE}">
      <dgm:prSet/>
      <dgm:spPr/>
      <dgm:t>
        <a:bodyPr/>
        <a:lstStyle/>
        <a:p>
          <a:r>
            <a:rPr lang="en-CA" b="1"/>
            <a:t>Thank you for being very good students</a:t>
          </a:r>
          <a:endParaRPr lang="en-US"/>
        </a:p>
      </dgm:t>
    </dgm:pt>
    <dgm:pt modelId="{EDA9B542-5DE9-4CE1-B636-0A4E6F0A81BD}" type="parTrans" cxnId="{5B9F340C-BC8F-48D4-93D2-822DEDA6E6B9}">
      <dgm:prSet/>
      <dgm:spPr/>
      <dgm:t>
        <a:bodyPr/>
        <a:lstStyle/>
        <a:p>
          <a:endParaRPr lang="en-US"/>
        </a:p>
      </dgm:t>
    </dgm:pt>
    <dgm:pt modelId="{75C6A722-82B8-4E8B-BAC1-E3E380D15E9F}" type="sibTrans" cxnId="{5B9F340C-BC8F-48D4-93D2-822DEDA6E6B9}">
      <dgm:prSet/>
      <dgm:spPr/>
      <dgm:t>
        <a:bodyPr/>
        <a:lstStyle/>
        <a:p>
          <a:endParaRPr lang="en-US"/>
        </a:p>
      </dgm:t>
    </dgm:pt>
    <dgm:pt modelId="{FE5BF2CC-51E9-4BF3-BAD3-6CFD0DBF0B87}" type="pres">
      <dgm:prSet presAssocID="{149126B9-D1F9-45BE-83EA-B67A6EFE48BF}" presName="diagram" presStyleCnt="0">
        <dgm:presLayoutVars>
          <dgm:dir/>
          <dgm:resizeHandles val="exact"/>
        </dgm:presLayoutVars>
      </dgm:prSet>
      <dgm:spPr/>
    </dgm:pt>
    <dgm:pt modelId="{C2665229-75A6-4CD3-AF62-D60BAAF07947}" type="pres">
      <dgm:prSet presAssocID="{3E1CFD40-66F1-459A-93BC-251DA347B986}" presName="node" presStyleLbl="node1" presStyleIdx="0" presStyleCnt="6">
        <dgm:presLayoutVars>
          <dgm:bulletEnabled val="1"/>
        </dgm:presLayoutVars>
      </dgm:prSet>
      <dgm:spPr/>
    </dgm:pt>
    <dgm:pt modelId="{E7BA2BA8-42C6-46CD-B4B2-56FD149C9055}" type="pres">
      <dgm:prSet presAssocID="{247EDB54-D304-4A78-8167-502CCA75EB20}" presName="sibTrans" presStyleCnt="0"/>
      <dgm:spPr/>
    </dgm:pt>
    <dgm:pt modelId="{647648B9-3F92-4E6A-842B-6E02E4BA7C73}" type="pres">
      <dgm:prSet presAssocID="{E0048D87-FF0D-455B-85D4-04FD118F5AFA}" presName="node" presStyleLbl="node1" presStyleIdx="1" presStyleCnt="6">
        <dgm:presLayoutVars>
          <dgm:bulletEnabled val="1"/>
        </dgm:presLayoutVars>
      </dgm:prSet>
      <dgm:spPr/>
    </dgm:pt>
    <dgm:pt modelId="{B9F3CF3E-BBC3-444E-9C79-25C74AFC781F}" type="pres">
      <dgm:prSet presAssocID="{C8375059-7F40-4D13-AD77-620A74F0206B}" presName="sibTrans" presStyleCnt="0"/>
      <dgm:spPr/>
    </dgm:pt>
    <dgm:pt modelId="{C90DB3B0-66F5-4683-916D-F19F49FE1661}" type="pres">
      <dgm:prSet presAssocID="{ADD0A92F-23E2-40CC-BA94-F020EDD54336}" presName="node" presStyleLbl="node1" presStyleIdx="2" presStyleCnt="6">
        <dgm:presLayoutVars>
          <dgm:bulletEnabled val="1"/>
        </dgm:presLayoutVars>
      </dgm:prSet>
      <dgm:spPr/>
    </dgm:pt>
    <dgm:pt modelId="{741BD089-C774-4B56-9380-F5849B9DA4CF}" type="pres">
      <dgm:prSet presAssocID="{70F4CBED-6E5D-4D99-83D6-E6557910CE1C}" presName="sibTrans" presStyleCnt="0"/>
      <dgm:spPr/>
    </dgm:pt>
    <dgm:pt modelId="{1E08DE70-4324-449B-AEB0-AE83D1F17F96}" type="pres">
      <dgm:prSet presAssocID="{CA7D6930-7527-44E2-A3DA-D25BF51296D6}" presName="node" presStyleLbl="node1" presStyleIdx="3" presStyleCnt="6">
        <dgm:presLayoutVars>
          <dgm:bulletEnabled val="1"/>
        </dgm:presLayoutVars>
      </dgm:prSet>
      <dgm:spPr/>
    </dgm:pt>
    <dgm:pt modelId="{5B2A1160-B0C1-4DFE-8250-0347D33D8E7A}" type="pres">
      <dgm:prSet presAssocID="{6111178C-6584-4430-A88C-5B9F7E55A781}" presName="sibTrans" presStyleCnt="0"/>
      <dgm:spPr/>
    </dgm:pt>
    <dgm:pt modelId="{018161A2-553D-4CEF-907D-FB33F9DC4532}" type="pres">
      <dgm:prSet presAssocID="{133E54C2-F7B0-481D-9C0B-A65F676232D7}" presName="node" presStyleLbl="node1" presStyleIdx="4" presStyleCnt="6">
        <dgm:presLayoutVars>
          <dgm:bulletEnabled val="1"/>
        </dgm:presLayoutVars>
      </dgm:prSet>
      <dgm:spPr/>
    </dgm:pt>
    <dgm:pt modelId="{D9E7A9E6-C574-4439-9093-6B8488D0AF07}" type="pres">
      <dgm:prSet presAssocID="{9DA2743B-1672-4C5F-8FF6-D906BBEF5AE7}" presName="sibTrans" presStyleCnt="0"/>
      <dgm:spPr/>
    </dgm:pt>
    <dgm:pt modelId="{03CF4C53-F0AB-4E21-AF90-6F7EA3FD8ECC}" type="pres">
      <dgm:prSet presAssocID="{2F0E354D-E41F-4249-ACAC-247AD707DEFE}" presName="node" presStyleLbl="node1" presStyleIdx="5" presStyleCnt="6">
        <dgm:presLayoutVars>
          <dgm:bulletEnabled val="1"/>
        </dgm:presLayoutVars>
      </dgm:prSet>
      <dgm:spPr/>
    </dgm:pt>
  </dgm:ptLst>
  <dgm:cxnLst>
    <dgm:cxn modelId="{5B9F340C-BC8F-48D4-93D2-822DEDA6E6B9}" srcId="{149126B9-D1F9-45BE-83EA-B67A6EFE48BF}" destId="{2F0E354D-E41F-4249-ACAC-247AD707DEFE}" srcOrd="5" destOrd="0" parTransId="{EDA9B542-5DE9-4CE1-B636-0A4E6F0A81BD}" sibTransId="{75C6A722-82B8-4E8B-BAC1-E3E380D15E9F}"/>
    <dgm:cxn modelId="{6393DA24-B207-4665-BE5D-48AF96A8FD29}" type="presOf" srcId="{149126B9-D1F9-45BE-83EA-B67A6EFE48BF}" destId="{FE5BF2CC-51E9-4BF3-BAD3-6CFD0DBF0B87}" srcOrd="0" destOrd="0" presId="urn:microsoft.com/office/officeart/2005/8/layout/default"/>
    <dgm:cxn modelId="{59467625-440E-4215-BA53-B42345C8B2F7}" srcId="{149126B9-D1F9-45BE-83EA-B67A6EFE48BF}" destId="{CA7D6930-7527-44E2-A3DA-D25BF51296D6}" srcOrd="3" destOrd="0" parTransId="{A0623D49-FC96-4C71-9986-E8D31B668561}" sibTransId="{6111178C-6584-4430-A88C-5B9F7E55A781}"/>
    <dgm:cxn modelId="{7A4C4632-206C-421D-BFED-A6C4ACD740BA}" type="presOf" srcId="{CA7D6930-7527-44E2-A3DA-D25BF51296D6}" destId="{1E08DE70-4324-449B-AEB0-AE83D1F17F96}" srcOrd="0" destOrd="0" presId="urn:microsoft.com/office/officeart/2005/8/layout/default"/>
    <dgm:cxn modelId="{44049665-E891-454F-ADD5-07F0AEDF7B75}" srcId="{149126B9-D1F9-45BE-83EA-B67A6EFE48BF}" destId="{133E54C2-F7B0-481D-9C0B-A65F676232D7}" srcOrd="4" destOrd="0" parTransId="{65CDA25B-1F7B-4EFB-9B0A-05FC866A78A6}" sibTransId="{9DA2743B-1672-4C5F-8FF6-D906BBEF5AE7}"/>
    <dgm:cxn modelId="{42AADD45-2947-413D-A974-8DD24C1C701A}" type="presOf" srcId="{3E1CFD40-66F1-459A-93BC-251DA347B986}" destId="{C2665229-75A6-4CD3-AF62-D60BAAF07947}" srcOrd="0" destOrd="0" presId="urn:microsoft.com/office/officeart/2005/8/layout/default"/>
    <dgm:cxn modelId="{AC34FA9F-3747-40B6-8358-1703BDA673A8}" type="presOf" srcId="{ADD0A92F-23E2-40CC-BA94-F020EDD54336}" destId="{C90DB3B0-66F5-4683-916D-F19F49FE1661}" srcOrd="0" destOrd="0" presId="urn:microsoft.com/office/officeart/2005/8/layout/default"/>
    <dgm:cxn modelId="{001230AF-5087-4F08-B6BF-7F8A6921AB69}" srcId="{149126B9-D1F9-45BE-83EA-B67A6EFE48BF}" destId="{ADD0A92F-23E2-40CC-BA94-F020EDD54336}" srcOrd="2" destOrd="0" parTransId="{045EF877-D576-4306-9962-3EE553B542D4}" sibTransId="{70F4CBED-6E5D-4D99-83D6-E6557910CE1C}"/>
    <dgm:cxn modelId="{7F1D06B2-F239-4ECF-83B8-7DD01F31EDCC}" type="presOf" srcId="{133E54C2-F7B0-481D-9C0B-A65F676232D7}" destId="{018161A2-553D-4CEF-907D-FB33F9DC4532}" srcOrd="0" destOrd="0" presId="urn:microsoft.com/office/officeart/2005/8/layout/default"/>
    <dgm:cxn modelId="{539A83CE-06D0-41B2-B8C8-91A8A00742C5}" type="presOf" srcId="{E0048D87-FF0D-455B-85D4-04FD118F5AFA}" destId="{647648B9-3F92-4E6A-842B-6E02E4BA7C73}" srcOrd="0" destOrd="0" presId="urn:microsoft.com/office/officeart/2005/8/layout/default"/>
    <dgm:cxn modelId="{4BA74ADE-77B1-409D-9EEB-DFD3F4C83809}" srcId="{149126B9-D1F9-45BE-83EA-B67A6EFE48BF}" destId="{3E1CFD40-66F1-459A-93BC-251DA347B986}" srcOrd="0" destOrd="0" parTransId="{E7226DA5-D422-417C-B605-A5F07F9FC69F}" sibTransId="{247EDB54-D304-4A78-8167-502CCA75EB20}"/>
    <dgm:cxn modelId="{B597D0F7-9C8C-48DA-82F8-C37FEA0C0F38}" srcId="{149126B9-D1F9-45BE-83EA-B67A6EFE48BF}" destId="{E0048D87-FF0D-455B-85D4-04FD118F5AFA}" srcOrd="1" destOrd="0" parTransId="{3E84141E-A8C9-40C2-977F-C3C45AF66BD9}" sibTransId="{C8375059-7F40-4D13-AD77-620A74F0206B}"/>
    <dgm:cxn modelId="{E07AD5F8-752F-4A56-A511-9616CF4A079E}" type="presOf" srcId="{2F0E354D-E41F-4249-ACAC-247AD707DEFE}" destId="{03CF4C53-F0AB-4E21-AF90-6F7EA3FD8ECC}" srcOrd="0" destOrd="0" presId="urn:microsoft.com/office/officeart/2005/8/layout/default"/>
    <dgm:cxn modelId="{BEBD4BA7-3EEB-4980-A222-CFEFA72B0ADF}" type="presParOf" srcId="{FE5BF2CC-51E9-4BF3-BAD3-6CFD0DBF0B87}" destId="{C2665229-75A6-4CD3-AF62-D60BAAF07947}" srcOrd="0" destOrd="0" presId="urn:microsoft.com/office/officeart/2005/8/layout/default"/>
    <dgm:cxn modelId="{32540233-ABDC-4DFF-BC56-9C37692A906C}" type="presParOf" srcId="{FE5BF2CC-51E9-4BF3-BAD3-6CFD0DBF0B87}" destId="{E7BA2BA8-42C6-46CD-B4B2-56FD149C9055}" srcOrd="1" destOrd="0" presId="urn:microsoft.com/office/officeart/2005/8/layout/default"/>
    <dgm:cxn modelId="{F5F71719-E8BB-4A36-B6E2-E691CAE3A434}" type="presParOf" srcId="{FE5BF2CC-51E9-4BF3-BAD3-6CFD0DBF0B87}" destId="{647648B9-3F92-4E6A-842B-6E02E4BA7C73}" srcOrd="2" destOrd="0" presId="urn:microsoft.com/office/officeart/2005/8/layout/default"/>
    <dgm:cxn modelId="{ED9BFB73-7164-4138-BFAC-3D3A1FCEB35D}" type="presParOf" srcId="{FE5BF2CC-51E9-4BF3-BAD3-6CFD0DBF0B87}" destId="{B9F3CF3E-BBC3-444E-9C79-25C74AFC781F}" srcOrd="3" destOrd="0" presId="urn:microsoft.com/office/officeart/2005/8/layout/default"/>
    <dgm:cxn modelId="{9C1DDDC1-AC8B-4EBE-B772-286C3F96CB53}" type="presParOf" srcId="{FE5BF2CC-51E9-4BF3-BAD3-6CFD0DBF0B87}" destId="{C90DB3B0-66F5-4683-916D-F19F49FE1661}" srcOrd="4" destOrd="0" presId="urn:microsoft.com/office/officeart/2005/8/layout/default"/>
    <dgm:cxn modelId="{AAEF1BC5-DD21-4372-AFF9-EC19803B7F70}" type="presParOf" srcId="{FE5BF2CC-51E9-4BF3-BAD3-6CFD0DBF0B87}" destId="{741BD089-C774-4B56-9380-F5849B9DA4CF}" srcOrd="5" destOrd="0" presId="urn:microsoft.com/office/officeart/2005/8/layout/default"/>
    <dgm:cxn modelId="{C9B6E5B7-C927-414E-858E-3B0860766564}" type="presParOf" srcId="{FE5BF2CC-51E9-4BF3-BAD3-6CFD0DBF0B87}" destId="{1E08DE70-4324-449B-AEB0-AE83D1F17F96}" srcOrd="6" destOrd="0" presId="urn:microsoft.com/office/officeart/2005/8/layout/default"/>
    <dgm:cxn modelId="{69E0E80E-0E39-4AEA-9EC2-39F896777746}" type="presParOf" srcId="{FE5BF2CC-51E9-4BF3-BAD3-6CFD0DBF0B87}" destId="{5B2A1160-B0C1-4DFE-8250-0347D33D8E7A}" srcOrd="7" destOrd="0" presId="urn:microsoft.com/office/officeart/2005/8/layout/default"/>
    <dgm:cxn modelId="{80145A1E-EABD-41AC-BDDA-A9A29906EFC4}" type="presParOf" srcId="{FE5BF2CC-51E9-4BF3-BAD3-6CFD0DBF0B87}" destId="{018161A2-553D-4CEF-907D-FB33F9DC4532}" srcOrd="8" destOrd="0" presId="urn:microsoft.com/office/officeart/2005/8/layout/default"/>
    <dgm:cxn modelId="{D1C7A333-1928-4718-82AE-B6FDCE4D99F8}" type="presParOf" srcId="{FE5BF2CC-51E9-4BF3-BAD3-6CFD0DBF0B87}" destId="{D9E7A9E6-C574-4439-9093-6B8488D0AF07}" srcOrd="9" destOrd="0" presId="urn:microsoft.com/office/officeart/2005/8/layout/default"/>
    <dgm:cxn modelId="{E329CD1F-B17B-45F3-A0F2-BFCE17A29011}" type="presParOf" srcId="{FE5BF2CC-51E9-4BF3-BAD3-6CFD0DBF0B87}" destId="{03CF4C53-F0AB-4E21-AF90-6F7EA3FD8EC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C70C2F-3122-4284-A314-122B3F7E07D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C8BB17-4AEA-485C-874E-B080B04A77EF}">
      <dgm:prSet/>
      <dgm:spPr/>
      <dgm:t>
        <a:bodyPr/>
        <a:lstStyle/>
        <a:p>
          <a:r>
            <a:rPr lang="en-US" b="1"/>
            <a:t>Cognitive Therapy</a:t>
          </a:r>
          <a:endParaRPr lang="en-US"/>
        </a:p>
      </dgm:t>
    </dgm:pt>
    <dgm:pt modelId="{1EF181D9-BFA6-4964-BE45-32F0295DA577}" type="parTrans" cxnId="{D11CA210-4FAA-4F99-B9AE-F0187336CB13}">
      <dgm:prSet/>
      <dgm:spPr/>
      <dgm:t>
        <a:bodyPr/>
        <a:lstStyle/>
        <a:p>
          <a:endParaRPr lang="en-US"/>
        </a:p>
      </dgm:t>
    </dgm:pt>
    <dgm:pt modelId="{1559E969-6DF3-4D56-ADE9-9443D21D2ACA}" type="sibTrans" cxnId="{D11CA210-4FAA-4F99-B9AE-F0187336CB13}">
      <dgm:prSet/>
      <dgm:spPr/>
      <dgm:t>
        <a:bodyPr/>
        <a:lstStyle/>
        <a:p>
          <a:endParaRPr lang="en-US"/>
        </a:p>
      </dgm:t>
    </dgm:pt>
    <dgm:pt modelId="{664B343A-4D8A-449F-AA40-E002ABA9FCEB}">
      <dgm:prSet/>
      <dgm:spPr/>
      <dgm:t>
        <a:bodyPr/>
        <a:lstStyle/>
        <a:p>
          <a:r>
            <a:rPr lang="en-US" b="1"/>
            <a:t>Behaviour Therapy</a:t>
          </a:r>
          <a:endParaRPr lang="en-US"/>
        </a:p>
      </dgm:t>
    </dgm:pt>
    <dgm:pt modelId="{77A09937-C76A-4560-A5EB-4732E4613CE8}" type="parTrans" cxnId="{4F6EA24E-88DD-4942-9380-068C53950C63}">
      <dgm:prSet/>
      <dgm:spPr/>
      <dgm:t>
        <a:bodyPr/>
        <a:lstStyle/>
        <a:p>
          <a:endParaRPr lang="en-US"/>
        </a:p>
      </dgm:t>
    </dgm:pt>
    <dgm:pt modelId="{62839473-F114-402D-80AC-DAF5404BB2FF}" type="sibTrans" cxnId="{4F6EA24E-88DD-4942-9380-068C53950C63}">
      <dgm:prSet/>
      <dgm:spPr/>
      <dgm:t>
        <a:bodyPr/>
        <a:lstStyle/>
        <a:p>
          <a:endParaRPr lang="en-US"/>
        </a:p>
      </dgm:t>
    </dgm:pt>
    <dgm:pt modelId="{9EB610E5-EE8C-49B2-9F9E-0D13E1940B02}">
      <dgm:prSet/>
      <dgm:spPr/>
      <dgm:t>
        <a:bodyPr/>
        <a:lstStyle/>
        <a:p>
          <a:r>
            <a:rPr lang="en-US" b="1"/>
            <a:t>Psychodynamic Therapy</a:t>
          </a:r>
          <a:endParaRPr lang="en-US"/>
        </a:p>
      </dgm:t>
    </dgm:pt>
    <dgm:pt modelId="{A51BA509-C11D-4924-A34B-C03D251A823E}" type="parTrans" cxnId="{B9FB9488-1D0F-4C2A-8513-68CCFA02FF78}">
      <dgm:prSet/>
      <dgm:spPr/>
      <dgm:t>
        <a:bodyPr/>
        <a:lstStyle/>
        <a:p>
          <a:endParaRPr lang="en-US"/>
        </a:p>
      </dgm:t>
    </dgm:pt>
    <dgm:pt modelId="{777B2603-2B31-4831-A0BA-7A2D3F840D7C}" type="sibTrans" cxnId="{B9FB9488-1D0F-4C2A-8513-68CCFA02FF78}">
      <dgm:prSet/>
      <dgm:spPr/>
      <dgm:t>
        <a:bodyPr/>
        <a:lstStyle/>
        <a:p>
          <a:endParaRPr lang="en-US"/>
        </a:p>
      </dgm:t>
    </dgm:pt>
    <dgm:pt modelId="{4D423ACA-BE08-4A21-AE54-862ED7086B94}">
      <dgm:prSet/>
      <dgm:spPr/>
      <dgm:t>
        <a:bodyPr/>
        <a:lstStyle/>
        <a:p>
          <a:r>
            <a:rPr lang="en-US" b="1"/>
            <a:t>Humanistic Therapy</a:t>
          </a:r>
          <a:endParaRPr lang="en-US"/>
        </a:p>
      </dgm:t>
    </dgm:pt>
    <dgm:pt modelId="{44247F91-7926-43E4-8DB1-4EEE5A8521A8}" type="parTrans" cxnId="{FFAE64F3-EDBE-4498-B70F-DAEBEFCE9999}">
      <dgm:prSet/>
      <dgm:spPr/>
      <dgm:t>
        <a:bodyPr/>
        <a:lstStyle/>
        <a:p>
          <a:endParaRPr lang="en-US"/>
        </a:p>
      </dgm:t>
    </dgm:pt>
    <dgm:pt modelId="{690A80DA-7A6C-42E2-9868-213F5B5E1F33}" type="sibTrans" cxnId="{FFAE64F3-EDBE-4498-B70F-DAEBEFCE9999}">
      <dgm:prSet/>
      <dgm:spPr/>
      <dgm:t>
        <a:bodyPr/>
        <a:lstStyle/>
        <a:p>
          <a:endParaRPr lang="en-US"/>
        </a:p>
      </dgm:t>
    </dgm:pt>
    <dgm:pt modelId="{6A58F99B-9D62-4D2B-89F9-82CBC4A6811F}">
      <dgm:prSet/>
      <dgm:spPr/>
      <dgm:t>
        <a:bodyPr/>
        <a:lstStyle/>
        <a:p>
          <a:r>
            <a:rPr lang="en-US" b="1"/>
            <a:t>Existential Therapy</a:t>
          </a:r>
          <a:endParaRPr lang="en-US"/>
        </a:p>
      </dgm:t>
    </dgm:pt>
    <dgm:pt modelId="{2583C546-4C38-4DE4-982F-6249F5FBAA6F}" type="parTrans" cxnId="{A5A4B8DD-29FB-437C-8868-049B6CEACCCC}">
      <dgm:prSet/>
      <dgm:spPr/>
      <dgm:t>
        <a:bodyPr/>
        <a:lstStyle/>
        <a:p>
          <a:endParaRPr lang="en-US"/>
        </a:p>
      </dgm:t>
    </dgm:pt>
    <dgm:pt modelId="{4F0150A6-6571-4398-A48E-73455EAF11BD}" type="sibTrans" cxnId="{A5A4B8DD-29FB-437C-8868-049B6CEACCCC}">
      <dgm:prSet/>
      <dgm:spPr/>
      <dgm:t>
        <a:bodyPr/>
        <a:lstStyle/>
        <a:p>
          <a:endParaRPr lang="en-US"/>
        </a:p>
      </dgm:t>
    </dgm:pt>
    <dgm:pt modelId="{70D382ED-A42B-45AA-B1E4-0950EF04A165}" type="pres">
      <dgm:prSet presAssocID="{C0C70C2F-3122-4284-A314-122B3F7E07D2}" presName="linear" presStyleCnt="0">
        <dgm:presLayoutVars>
          <dgm:animLvl val="lvl"/>
          <dgm:resizeHandles val="exact"/>
        </dgm:presLayoutVars>
      </dgm:prSet>
      <dgm:spPr/>
    </dgm:pt>
    <dgm:pt modelId="{B76C2BAC-A79F-4EA0-813D-945627B06630}" type="pres">
      <dgm:prSet presAssocID="{62C8BB17-4AEA-485C-874E-B080B04A77E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68A0712-5F1C-45F2-9ED0-5EA5616FB22E}" type="pres">
      <dgm:prSet presAssocID="{1559E969-6DF3-4D56-ADE9-9443D21D2ACA}" presName="spacer" presStyleCnt="0"/>
      <dgm:spPr/>
    </dgm:pt>
    <dgm:pt modelId="{1BA59824-6052-4FA2-8C3F-868336E2B914}" type="pres">
      <dgm:prSet presAssocID="{664B343A-4D8A-449F-AA40-E002ABA9FCE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4288D50-8561-4CAB-8B14-78FDABA4074C}" type="pres">
      <dgm:prSet presAssocID="{62839473-F114-402D-80AC-DAF5404BB2FF}" presName="spacer" presStyleCnt="0"/>
      <dgm:spPr/>
    </dgm:pt>
    <dgm:pt modelId="{455AF564-4D45-41E7-82BF-401F93ED977D}" type="pres">
      <dgm:prSet presAssocID="{9EB610E5-EE8C-49B2-9F9E-0D13E1940B0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B887F78-032D-4185-A1AE-502AA420D785}" type="pres">
      <dgm:prSet presAssocID="{777B2603-2B31-4831-A0BA-7A2D3F840D7C}" presName="spacer" presStyleCnt="0"/>
      <dgm:spPr/>
    </dgm:pt>
    <dgm:pt modelId="{BC23F2DD-C0F4-4321-A0C5-55B6DB671DE7}" type="pres">
      <dgm:prSet presAssocID="{4D423ACA-BE08-4A21-AE54-862ED7086B9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FB5FE9D-616E-4459-A08F-493021FB4E4D}" type="pres">
      <dgm:prSet presAssocID="{690A80DA-7A6C-42E2-9868-213F5B5E1F33}" presName="spacer" presStyleCnt="0"/>
      <dgm:spPr/>
    </dgm:pt>
    <dgm:pt modelId="{A6FC310E-E3D8-4140-B329-AD33D79C4E67}" type="pres">
      <dgm:prSet presAssocID="{6A58F99B-9D62-4D2B-89F9-82CBC4A6811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6448806-586B-42E4-BA08-3754C434CC88}" type="presOf" srcId="{664B343A-4D8A-449F-AA40-E002ABA9FCEB}" destId="{1BA59824-6052-4FA2-8C3F-868336E2B914}" srcOrd="0" destOrd="0" presId="urn:microsoft.com/office/officeart/2005/8/layout/vList2"/>
    <dgm:cxn modelId="{D11CA210-4FAA-4F99-B9AE-F0187336CB13}" srcId="{C0C70C2F-3122-4284-A314-122B3F7E07D2}" destId="{62C8BB17-4AEA-485C-874E-B080B04A77EF}" srcOrd="0" destOrd="0" parTransId="{1EF181D9-BFA6-4964-BE45-32F0295DA577}" sibTransId="{1559E969-6DF3-4D56-ADE9-9443D21D2ACA}"/>
    <dgm:cxn modelId="{BF48E216-02D1-4101-8A78-1CACC5E2E619}" type="presOf" srcId="{4D423ACA-BE08-4A21-AE54-862ED7086B94}" destId="{BC23F2DD-C0F4-4321-A0C5-55B6DB671DE7}" srcOrd="0" destOrd="0" presId="urn:microsoft.com/office/officeart/2005/8/layout/vList2"/>
    <dgm:cxn modelId="{8F81A664-828C-4D59-95FF-97A732549FD7}" type="presOf" srcId="{6A58F99B-9D62-4D2B-89F9-82CBC4A6811F}" destId="{A6FC310E-E3D8-4140-B329-AD33D79C4E67}" srcOrd="0" destOrd="0" presId="urn:microsoft.com/office/officeart/2005/8/layout/vList2"/>
    <dgm:cxn modelId="{4F6EA24E-88DD-4942-9380-068C53950C63}" srcId="{C0C70C2F-3122-4284-A314-122B3F7E07D2}" destId="{664B343A-4D8A-449F-AA40-E002ABA9FCEB}" srcOrd="1" destOrd="0" parTransId="{77A09937-C76A-4560-A5EB-4732E4613CE8}" sibTransId="{62839473-F114-402D-80AC-DAF5404BB2FF}"/>
    <dgm:cxn modelId="{B9FB9488-1D0F-4C2A-8513-68CCFA02FF78}" srcId="{C0C70C2F-3122-4284-A314-122B3F7E07D2}" destId="{9EB610E5-EE8C-49B2-9F9E-0D13E1940B02}" srcOrd="2" destOrd="0" parTransId="{A51BA509-C11D-4924-A34B-C03D251A823E}" sibTransId="{777B2603-2B31-4831-A0BA-7A2D3F840D7C}"/>
    <dgm:cxn modelId="{9EE7CB8B-0CD5-4BA2-AFF1-0F44160A439E}" type="presOf" srcId="{C0C70C2F-3122-4284-A314-122B3F7E07D2}" destId="{70D382ED-A42B-45AA-B1E4-0950EF04A165}" srcOrd="0" destOrd="0" presId="urn:microsoft.com/office/officeart/2005/8/layout/vList2"/>
    <dgm:cxn modelId="{F1BC53CB-40B0-4316-A518-13C87E5B62E9}" type="presOf" srcId="{9EB610E5-EE8C-49B2-9F9E-0D13E1940B02}" destId="{455AF564-4D45-41E7-82BF-401F93ED977D}" srcOrd="0" destOrd="0" presId="urn:microsoft.com/office/officeart/2005/8/layout/vList2"/>
    <dgm:cxn modelId="{A5A4B8DD-29FB-437C-8868-049B6CEACCCC}" srcId="{C0C70C2F-3122-4284-A314-122B3F7E07D2}" destId="{6A58F99B-9D62-4D2B-89F9-82CBC4A6811F}" srcOrd="4" destOrd="0" parTransId="{2583C546-4C38-4DE4-982F-6249F5FBAA6F}" sibTransId="{4F0150A6-6571-4398-A48E-73455EAF11BD}"/>
    <dgm:cxn modelId="{9B9237DE-88A9-4F2E-AF37-FF4D776EB137}" type="presOf" srcId="{62C8BB17-4AEA-485C-874E-B080B04A77EF}" destId="{B76C2BAC-A79F-4EA0-813D-945627B06630}" srcOrd="0" destOrd="0" presId="urn:microsoft.com/office/officeart/2005/8/layout/vList2"/>
    <dgm:cxn modelId="{FFAE64F3-EDBE-4498-B70F-DAEBEFCE9999}" srcId="{C0C70C2F-3122-4284-A314-122B3F7E07D2}" destId="{4D423ACA-BE08-4A21-AE54-862ED7086B94}" srcOrd="3" destOrd="0" parTransId="{44247F91-7926-43E4-8DB1-4EEE5A8521A8}" sibTransId="{690A80DA-7A6C-42E2-9868-213F5B5E1F33}"/>
    <dgm:cxn modelId="{91F0BFC2-D24C-4C6C-A35F-82427241EACD}" type="presParOf" srcId="{70D382ED-A42B-45AA-B1E4-0950EF04A165}" destId="{B76C2BAC-A79F-4EA0-813D-945627B06630}" srcOrd="0" destOrd="0" presId="urn:microsoft.com/office/officeart/2005/8/layout/vList2"/>
    <dgm:cxn modelId="{1C621C90-F7F8-45AC-8001-DF7CBFDD5C8C}" type="presParOf" srcId="{70D382ED-A42B-45AA-B1E4-0950EF04A165}" destId="{968A0712-5F1C-45F2-9ED0-5EA5616FB22E}" srcOrd="1" destOrd="0" presId="urn:microsoft.com/office/officeart/2005/8/layout/vList2"/>
    <dgm:cxn modelId="{5DAF2D99-6DC9-441D-B7CE-15D756D84573}" type="presParOf" srcId="{70D382ED-A42B-45AA-B1E4-0950EF04A165}" destId="{1BA59824-6052-4FA2-8C3F-868336E2B914}" srcOrd="2" destOrd="0" presId="urn:microsoft.com/office/officeart/2005/8/layout/vList2"/>
    <dgm:cxn modelId="{F2E02398-64A5-4DBA-98EB-0801292E2F5C}" type="presParOf" srcId="{70D382ED-A42B-45AA-B1E4-0950EF04A165}" destId="{F4288D50-8561-4CAB-8B14-78FDABA4074C}" srcOrd="3" destOrd="0" presId="urn:microsoft.com/office/officeart/2005/8/layout/vList2"/>
    <dgm:cxn modelId="{7D9C71B5-5EDA-48A8-9713-7719E88E0D81}" type="presParOf" srcId="{70D382ED-A42B-45AA-B1E4-0950EF04A165}" destId="{455AF564-4D45-41E7-82BF-401F93ED977D}" srcOrd="4" destOrd="0" presId="urn:microsoft.com/office/officeart/2005/8/layout/vList2"/>
    <dgm:cxn modelId="{5D96EDEB-CB63-4ADF-BD2D-A6AAB922651A}" type="presParOf" srcId="{70D382ED-A42B-45AA-B1E4-0950EF04A165}" destId="{4B887F78-032D-4185-A1AE-502AA420D785}" srcOrd="5" destOrd="0" presId="urn:microsoft.com/office/officeart/2005/8/layout/vList2"/>
    <dgm:cxn modelId="{C6ACDEF1-D532-43F9-8320-A35846A6C793}" type="presParOf" srcId="{70D382ED-A42B-45AA-B1E4-0950EF04A165}" destId="{BC23F2DD-C0F4-4321-A0C5-55B6DB671DE7}" srcOrd="6" destOrd="0" presId="urn:microsoft.com/office/officeart/2005/8/layout/vList2"/>
    <dgm:cxn modelId="{EBE82789-C0D4-4801-B449-5C821FFCFC16}" type="presParOf" srcId="{70D382ED-A42B-45AA-B1E4-0950EF04A165}" destId="{0FB5FE9D-616E-4459-A08F-493021FB4E4D}" srcOrd="7" destOrd="0" presId="urn:microsoft.com/office/officeart/2005/8/layout/vList2"/>
    <dgm:cxn modelId="{DEB9CB73-9A29-493F-BA9B-1754A55DDE52}" type="presParOf" srcId="{70D382ED-A42B-45AA-B1E4-0950EF04A165}" destId="{A6FC310E-E3D8-4140-B329-AD33D79C4E6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2DCB13-CCA5-4BC6-9198-27259A629D4E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FEF68F3-446C-4617-97EA-7DC51E114A09}">
      <dgm:prSet/>
      <dgm:spPr/>
      <dgm:t>
        <a:bodyPr/>
        <a:lstStyle/>
        <a:p>
          <a:r>
            <a:rPr lang="en-CA" b="1"/>
            <a:t>Clinical Techniques: Assessment tools, therapeutic modalities, </a:t>
          </a:r>
          <a:endParaRPr lang="en-US"/>
        </a:p>
      </dgm:t>
    </dgm:pt>
    <dgm:pt modelId="{CB66CF84-6471-4521-8852-5E73CBD2DB78}" type="parTrans" cxnId="{E0805F4D-1E23-4688-A5D9-8FB9E217B14D}">
      <dgm:prSet/>
      <dgm:spPr/>
      <dgm:t>
        <a:bodyPr/>
        <a:lstStyle/>
        <a:p>
          <a:endParaRPr lang="en-US"/>
        </a:p>
      </dgm:t>
    </dgm:pt>
    <dgm:pt modelId="{0149B25C-624F-4A23-86BF-FEBC3587BB68}" type="sibTrans" cxnId="{E0805F4D-1E23-4688-A5D9-8FB9E217B14D}">
      <dgm:prSet/>
      <dgm:spPr/>
      <dgm:t>
        <a:bodyPr/>
        <a:lstStyle/>
        <a:p>
          <a:endParaRPr lang="en-US"/>
        </a:p>
      </dgm:t>
    </dgm:pt>
    <dgm:pt modelId="{D4ECA615-940A-440D-862C-8A26A3607221}">
      <dgm:prSet/>
      <dgm:spPr/>
      <dgm:t>
        <a:bodyPr/>
        <a:lstStyle/>
        <a:p>
          <a:r>
            <a:rPr lang="en-CA" b="1"/>
            <a:t>Psychoeducational materials: books, articles, social media, </a:t>
          </a:r>
          <a:endParaRPr lang="en-US"/>
        </a:p>
      </dgm:t>
    </dgm:pt>
    <dgm:pt modelId="{07014F40-C776-4B84-AF57-CD665B56B8EB}" type="parTrans" cxnId="{1908977E-1BDB-4EFD-9B09-A1436A49F2F2}">
      <dgm:prSet/>
      <dgm:spPr/>
      <dgm:t>
        <a:bodyPr/>
        <a:lstStyle/>
        <a:p>
          <a:endParaRPr lang="en-US"/>
        </a:p>
      </dgm:t>
    </dgm:pt>
    <dgm:pt modelId="{DBA70BA3-6171-4E4F-B755-3C9966F52674}" type="sibTrans" cxnId="{1908977E-1BDB-4EFD-9B09-A1436A49F2F2}">
      <dgm:prSet/>
      <dgm:spPr/>
      <dgm:t>
        <a:bodyPr/>
        <a:lstStyle/>
        <a:p>
          <a:endParaRPr lang="en-US"/>
        </a:p>
      </dgm:t>
    </dgm:pt>
    <dgm:pt modelId="{D222FCA1-EE0D-4296-8B88-956E4FFF96AD}">
      <dgm:prSet/>
      <dgm:spPr/>
      <dgm:t>
        <a:bodyPr/>
        <a:lstStyle/>
        <a:p>
          <a:r>
            <a:rPr lang="en-CA" b="1"/>
            <a:t>Creative interventions: genograms, ecomaps, role playing, </a:t>
          </a:r>
          <a:endParaRPr lang="en-US"/>
        </a:p>
      </dgm:t>
    </dgm:pt>
    <dgm:pt modelId="{3AEBFE3E-161B-4FA1-8910-01CEF049A35F}" type="parTrans" cxnId="{984461B0-B358-4BE6-9478-72359C3424D7}">
      <dgm:prSet/>
      <dgm:spPr/>
      <dgm:t>
        <a:bodyPr/>
        <a:lstStyle/>
        <a:p>
          <a:endParaRPr lang="en-US"/>
        </a:p>
      </dgm:t>
    </dgm:pt>
    <dgm:pt modelId="{1F8C4993-E2E7-4541-A0C5-85AC442655CB}" type="sibTrans" cxnId="{984461B0-B358-4BE6-9478-72359C3424D7}">
      <dgm:prSet/>
      <dgm:spPr/>
      <dgm:t>
        <a:bodyPr/>
        <a:lstStyle/>
        <a:p>
          <a:endParaRPr lang="en-US"/>
        </a:p>
      </dgm:t>
    </dgm:pt>
    <dgm:pt modelId="{968CC346-B3A6-47CB-A04B-E7F482DB7B77}">
      <dgm:prSet/>
      <dgm:spPr/>
      <dgm:t>
        <a:bodyPr/>
        <a:lstStyle/>
        <a:p>
          <a:r>
            <a:rPr lang="en-CA" b="1"/>
            <a:t>Professional resources: consultation, professional associations</a:t>
          </a:r>
          <a:endParaRPr lang="en-US"/>
        </a:p>
      </dgm:t>
    </dgm:pt>
    <dgm:pt modelId="{8791B705-80F1-4DCA-AB48-8B6A762B3589}" type="parTrans" cxnId="{AA899428-312C-4230-80AB-8A1EE5F1A344}">
      <dgm:prSet/>
      <dgm:spPr/>
      <dgm:t>
        <a:bodyPr/>
        <a:lstStyle/>
        <a:p>
          <a:endParaRPr lang="en-US"/>
        </a:p>
      </dgm:t>
    </dgm:pt>
    <dgm:pt modelId="{9F96B56F-7424-41A8-8A58-FC3EA319C0E8}" type="sibTrans" cxnId="{AA899428-312C-4230-80AB-8A1EE5F1A344}">
      <dgm:prSet/>
      <dgm:spPr/>
      <dgm:t>
        <a:bodyPr/>
        <a:lstStyle/>
        <a:p>
          <a:endParaRPr lang="en-US"/>
        </a:p>
      </dgm:t>
    </dgm:pt>
    <dgm:pt modelId="{9A161111-30D2-4B96-AEC8-BA9726FA927F}" type="pres">
      <dgm:prSet presAssocID="{592DCB13-CCA5-4BC6-9198-27259A629D4E}" presName="outerComposite" presStyleCnt="0">
        <dgm:presLayoutVars>
          <dgm:chMax val="5"/>
          <dgm:dir/>
          <dgm:resizeHandles val="exact"/>
        </dgm:presLayoutVars>
      </dgm:prSet>
      <dgm:spPr/>
    </dgm:pt>
    <dgm:pt modelId="{0476C33C-0C80-42E8-B8F3-1E1C0B1E9663}" type="pres">
      <dgm:prSet presAssocID="{592DCB13-CCA5-4BC6-9198-27259A629D4E}" presName="dummyMaxCanvas" presStyleCnt="0">
        <dgm:presLayoutVars/>
      </dgm:prSet>
      <dgm:spPr/>
    </dgm:pt>
    <dgm:pt modelId="{06B24467-B77B-49BD-8A5D-02FD9861780E}" type="pres">
      <dgm:prSet presAssocID="{592DCB13-CCA5-4BC6-9198-27259A629D4E}" presName="FourNodes_1" presStyleLbl="node1" presStyleIdx="0" presStyleCnt="4">
        <dgm:presLayoutVars>
          <dgm:bulletEnabled val="1"/>
        </dgm:presLayoutVars>
      </dgm:prSet>
      <dgm:spPr/>
    </dgm:pt>
    <dgm:pt modelId="{B09D3F95-9579-4E4D-9C65-DA2F460C6908}" type="pres">
      <dgm:prSet presAssocID="{592DCB13-CCA5-4BC6-9198-27259A629D4E}" presName="FourNodes_2" presStyleLbl="node1" presStyleIdx="1" presStyleCnt="4">
        <dgm:presLayoutVars>
          <dgm:bulletEnabled val="1"/>
        </dgm:presLayoutVars>
      </dgm:prSet>
      <dgm:spPr/>
    </dgm:pt>
    <dgm:pt modelId="{5B1EF858-8DDE-417E-AC5F-2E816056DC9E}" type="pres">
      <dgm:prSet presAssocID="{592DCB13-CCA5-4BC6-9198-27259A629D4E}" presName="FourNodes_3" presStyleLbl="node1" presStyleIdx="2" presStyleCnt="4">
        <dgm:presLayoutVars>
          <dgm:bulletEnabled val="1"/>
        </dgm:presLayoutVars>
      </dgm:prSet>
      <dgm:spPr/>
    </dgm:pt>
    <dgm:pt modelId="{D904E92B-790F-405B-904E-5F4C7B807D8D}" type="pres">
      <dgm:prSet presAssocID="{592DCB13-CCA5-4BC6-9198-27259A629D4E}" presName="FourNodes_4" presStyleLbl="node1" presStyleIdx="3" presStyleCnt="4">
        <dgm:presLayoutVars>
          <dgm:bulletEnabled val="1"/>
        </dgm:presLayoutVars>
      </dgm:prSet>
      <dgm:spPr/>
    </dgm:pt>
    <dgm:pt modelId="{09E2C717-57D7-4A40-AF7D-6DEC08CBCAB1}" type="pres">
      <dgm:prSet presAssocID="{592DCB13-CCA5-4BC6-9198-27259A629D4E}" presName="FourConn_1-2" presStyleLbl="fgAccFollowNode1" presStyleIdx="0" presStyleCnt="3">
        <dgm:presLayoutVars>
          <dgm:bulletEnabled val="1"/>
        </dgm:presLayoutVars>
      </dgm:prSet>
      <dgm:spPr/>
    </dgm:pt>
    <dgm:pt modelId="{B02A70D7-9A90-4875-93A1-C46476CF3750}" type="pres">
      <dgm:prSet presAssocID="{592DCB13-CCA5-4BC6-9198-27259A629D4E}" presName="FourConn_2-3" presStyleLbl="fgAccFollowNode1" presStyleIdx="1" presStyleCnt="3">
        <dgm:presLayoutVars>
          <dgm:bulletEnabled val="1"/>
        </dgm:presLayoutVars>
      </dgm:prSet>
      <dgm:spPr/>
    </dgm:pt>
    <dgm:pt modelId="{0D97CCDC-30A4-4D4D-A0FE-DD8DE3D91A83}" type="pres">
      <dgm:prSet presAssocID="{592DCB13-CCA5-4BC6-9198-27259A629D4E}" presName="FourConn_3-4" presStyleLbl="fgAccFollowNode1" presStyleIdx="2" presStyleCnt="3">
        <dgm:presLayoutVars>
          <dgm:bulletEnabled val="1"/>
        </dgm:presLayoutVars>
      </dgm:prSet>
      <dgm:spPr/>
    </dgm:pt>
    <dgm:pt modelId="{5A1CB80E-3F9D-44ED-9CE4-BA7D0B4E28F6}" type="pres">
      <dgm:prSet presAssocID="{592DCB13-CCA5-4BC6-9198-27259A629D4E}" presName="FourNodes_1_text" presStyleLbl="node1" presStyleIdx="3" presStyleCnt="4">
        <dgm:presLayoutVars>
          <dgm:bulletEnabled val="1"/>
        </dgm:presLayoutVars>
      </dgm:prSet>
      <dgm:spPr/>
    </dgm:pt>
    <dgm:pt modelId="{273045D6-489E-49E4-83E1-5F67ED4C7DAE}" type="pres">
      <dgm:prSet presAssocID="{592DCB13-CCA5-4BC6-9198-27259A629D4E}" presName="FourNodes_2_text" presStyleLbl="node1" presStyleIdx="3" presStyleCnt="4">
        <dgm:presLayoutVars>
          <dgm:bulletEnabled val="1"/>
        </dgm:presLayoutVars>
      </dgm:prSet>
      <dgm:spPr/>
    </dgm:pt>
    <dgm:pt modelId="{510A7FE0-F6A1-4048-AD9E-EA344B5A57F6}" type="pres">
      <dgm:prSet presAssocID="{592DCB13-CCA5-4BC6-9198-27259A629D4E}" presName="FourNodes_3_text" presStyleLbl="node1" presStyleIdx="3" presStyleCnt="4">
        <dgm:presLayoutVars>
          <dgm:bulletEnabled val="1"/>
        </dgm:presLayoutVars>
      </dgm:prSet>
      <dgm:spPr/>
    </dgm:pt>
    <dgm:pt modelId="{38005DD8-4DAC-4CB9-9DC8-23042ED79CFB}" type="pres">
      <dgm:prSet presAssocID="{592DCB13-CCA5-4BC6-9198-27259A629D4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59052508-E5AC-453B-ABE0-443193674F65}" type="presOf" srcId="{D4ECA615-940A-440D-862C-8A26A3607221}" destId="{B09D3F95-9579-4E4D-9C65-DA2F460C6908}" srcOrd="0" destOrd="0" presId="urn:microsoft.com/office/officeart/2005/8/layout/vProcess5"/>
    <dgm:cxn modelId="{DF6E4F0E-E2E2-4DA0-B2CD-CA9487F569A7}" type="presOf" srcId="{D222FCA1-EE0D-4296-8B88-956E4FFF96AD}" destId="{510A7FE0-F6A1-4048-AD9E-EA344B5A57F6}" srcOrd="1" destOrd="0" presId="urn:microsoft.com/office/officeart/2005/8/layout/vProcess5"/>
    <dgm:cxn modelId="{AA899428-312C-4230-80AB-8A1EE5F1A344}" srcId="{592DCB13-CCA5-4BC6-9198-27259A629D4E}" destId="{968CC346-B3A6-47CB-A04B-E7F482DB7B77}" srcOrd="3" destOrd="0" parTransId="{8791B705-80F1-4DCA-AB48-8B6A762B3589}" sibTransId="{9F96B56F-7424-41A8-8A58-FC3EA319C0E8}"/>
    <dgm:cxn modelId="{67F62D39-E48F-4706-9195-E1F1425D0C13}" type="presOf" srcId="{1F8C4993-E2E7-4541-A0C5-85AC442655CB}" destId="{0D97CCDC-30A4-4D4D-A0FE-DD8DE3D91A83}" srcOrd="0" destOrd="0" presId="urn:microsoft.com/office/officeart/2005/8/layout/vProcess5"/>
    <dgm:cxn modelId="{BB1D043F-4CB5-4718-AFD6-B78E1838B641}" type="presOf" srcId="{3FEF68F3-446C-4617-97EA-7DC51E114A09}" destId="{5A1CB80E-3F9D-44ED-9CE4-BA7D0B4E28F6}" srcOrd="1" destOrd="0" presId="urn:microsoft.com/office/officeart/2005/8/layout/vProcess5"/>
    <dgm:cxn modelId="{D6CAA45E-FE1B-4857-9E15-260D9C5951C5}" type="presOf" srcId="{3FEF68F3-446C-4617-97EA-7DC51E114A09}" destId="{06B24467-B77B-49BD-8A5D-02FD9861780E}" srcOrd="0" destOrd="0" presId="urn:microsoft.com/office/officeart/2005/8/layout/vProcess5"/>
    <dgm:cxn modelId="{1535BB43-AF26-47DA-B1C0-27615E79ADC3}" type="presOf" srcId="{592DCB13-CCA5-4BC6-9198-27259A629D4E}" destId="{9A161111-30D2-4B96-AEC8-BA9726FA927F}" srcOrd="0" destOrd="0" presId="urn:microsoft.com/office/officeart/2005/8/layout/vProcess5"/>
    <dgm:cxn modelId="{E0805F4D-1E23-4688-A5D9-8FB9E217B14D}" srcId="{592DCB13-CCA5-4BC6-9198-27259A629D4E}" destId="{3FEF68F3-446C-4617-97EA-7DC51E114A09}" srcOrd="0" destOrd="0" parTransId="{CB66CF84-6471-4521-8852-5E73CBD2DB78}" sibTransId="{0149B25C-624F-4A23-86BF-FEBC3587BB68}"/>
    <dgm:cxn modelId="{1908977E-1BDB-4EFD-9B09-A1436A49F2F2}" srcId="{592DCB13-CCA5-4BC6-9198-27259A629D4E}" destId="{D4ECA615-940A-440D-862C-8A26A3607221}" srcOrd="1" destOrd="0" parTransId="{07014F40-C776-4B84-AF57-CD665B56B8EB}" sibTransId="{DBA70BA3-6171-4E4F-B755-3C9966F52674}"/>
    <dgm:cxn modelId="{D714FC97-CB3C-4637-A4B7-A1C106F836C7}" type="presOf" srcId="{968CC346-B3A6-47CB-A04B-E7F482DB7B77}" destId="{D904E92B-790F-405B-904E-5F4C7B807D8D}" srcOrd="0" destOrd="0" presId="urn:microsoft.com/office/officeart/2005/8/layout/vProcess5"/>
    <dgm:cxn modelId="{D4B22CA3-F5EC-41A5-A701-35EB2E09D865}" type="presOf" srcId="{0149B25C-624F-4A23-86BF-FEBC3587BB68}" destId="{09E2C717-57D7-4A40-AF7D-6DEC08CBCAB1}" srcOrd="0" destOrd="0" presId="urn:microsoft.com/office/officeart/2005/8/layout/vProcess5"/>
    <dgm:cxn modelId="{984461B0-B358-4BE6-9478-72359C3424D7}" srcId="{592DCB13-CCA5-4BC6-9198-27259A629D4E}" destId="{D222FCA1-EE0D-4296-8B88-956E4FFF96AD}" srcOrd="2" destOrd="0" parTransId="{3AEBFE3E-161B-4FA1-8910-01CEF049A35F}" sibTransId="{1F8C4993-E2E7-4541-A0C5-85AC442655CB}"/>
    <dgm:cxn modelId="{ACE6C7C0-C26F-49EE-8C33-DD7A405EF1F1}" type="presOf" srcId="{D4ECA615-940A-440D-862C-8A26A3607221}" destId="{273045D6-489E-49E4-83E1-5F67ED4C7DAE}" srcOrd="1" destOrd="0" presId="urn:microsoft.com/office/officeart/2005/8/layout/vProcess5"/>
    <dgm:cxn modelId="{77B092C8-D067-4549-96FE-2063D6141DFA}" type="presOf" srcId="{D222FCA1-EE0D-4296-8B88-956E4FFF96AD}" destId="{5B1EF858-8DDE-417E-AC5F-2E816056DC9E}" srcOrd="0" destOrd="0" presId="urn:microsoft.com/office/officeart/2005/8/layout/vProcess5"/>
    <dgm:cxn modelId="{976B6FDE-0C32-4AD1-B25E-EBB0DBC95313}" type="presOf" srcId="{968CC346-B3A6-47CB-A04B-E7F482DB7B77}" destId="{38005DD8-4DAC-4CB9-9DC8-23042ED79CFB}" srcOrd="1" destOrd="0" presId="urn:microsoft.com/office/officeart/2005/8/layout/vProcess5"/>
    <dgm:cxn modelId="{7F789FE2-518C-47AA-9A23-16B635946C9E}" type="presOf" srcId="{DBA70BA3-6171-4E4F-B755-3C9966F52674}" destId="{B02A70D7-9A90-4875-93A1-C46476CF3750}" srcOrd="0" destOrd="0" presId="urn:microsoft.com/office/officeart/2005/8/layout/vProcess5"/>
    <dgm:cxn modelId="{DCDD326D-D2A5-486E-B39D-5D5EC42E0CBC}" type="presParOf" srcId="{9A161111-30D2-4B96-AEC8-BA9726FA927F}" destId="{0476C33C-0C80-42E8-B8F3-1E1C0B1E9663}" srcOrd="0" destOrd="0" presId="urn:microsoft.com/office/officeart/2005/8/layout/vProcess5"/>
    <dgm:cxn modelId="{575C8A45-532D-4D0B-BA4A-F5F4A1C04862}" type="presParOf" srcId="{9A161111-30D2-4B96-AEC8-BA9726FA927F}" destId="{06B24467-B77B-49BD-8A5D-02FD9861780E}" srcOrd="1" destOrd="0" presId="urn:microsoft.com/office/officeart/2005/8/layout/vProcess5"/>
    <dgm:cxn modelId="{BDAD4E15-7F3A-4D90-851B-3B5AE2FC1B4A}" type="presParOf" srcId="{9A161111-30D2-4B96-AEC8-BA9726FA927F}" destId="{B09D3F95-9579-4E4D-9C65-DA2F460C6908}" srcOrd="2" destOrd="0" presId="urn:microsoft.com/office/officeart/2005/8/layout/vProcess5"/>
    <dgm:cxn modelId="{65D3F635-AB71-483B-84BC-CC2417AD6E62}" type="presParOf" srcId="{9A161111-30D2-4B96-AEC8-BA9726FA927F}" destId="{5B1EF858-8DDE-417E-AC5F-2E816056DC9E}" srcOrd="3" destOrd="0" presId="urn:microsoft.com/office/officeart/2005/8/layout/vProcess5"/>
    <dgm:cxn modelId="{09770101-4567-4BBF-9047-5B2B68D2DA62}" type="presParOf" srcId="{9A161111-30D2-4B96-AEC8-BA9726FA927F}" destId="{D904E92B-790F-405B-904E-5F4C7B807D8D}" srcOrd="4" destOrd="0" presId="urn:microsoft.com/office/officeart/2005/8/layout/vProcess5"/>
    <dgm:cxn modelId="{DAEFB41B-8A25-48EB-BD13-8182ABD75394}" type="presParOf" srcId="{9A161111-30D2-4B96-AEC8-BA9726FA927F}" destId="{09E2C717-57D7-4A40-AF7D-6DEC08CBCAB1}" srcOrd="5" destOrd="0" presId="urn:microsoft.com/office/officeart/2005/8/layout/vProcess5"/>
    <dgm:cxn modelId="{4ED2D00C-FF1A-4BDC-9F95-173967BA5846}" type="presParOf" srcId="{9A161111-30D2-4B96-AEC8-BA9726FA927F}" destId="{B02A70D7-9A90-4875-93A1-C46476CF3750}" srcOrd="6" destOrd="0" presId="urn:microsoft.com/office/officeart/2005/8/layout/vProcess5"/>
    <dgm:cxn modelId="{C95E7850-1F7E-46A0-99F2-63E425D7E10A}" type="presParOf" srcId="{9A161111-30D2-4B96-AEC8-BA9726FA927F}" destId="{0D97CCDC-30A4-4D4D-A0FE-DD8DE3D91A83}" srcOrd="7" destOrd="0" presId="urn:microsoft.com/office/officeart/2005/8/layout/vProcess5"/>
    <dgm:cxn modelId="{E5C8ADF0-18E3-4D42-80F2-3726B07F1D23}" type="presParOf" srcId="{9A161111-30D2-4B96-AEC8-BA9726FA927F}" destId="{5A1CB80E-3F9D-44ED-9CE4-BA7D0B4E28F6}" srcOrd="8" destOrd="0" presId="urn:microsoft.com/office/officeart/2005/8/layout/vProcess5"/>
    <dgm:cxn modelId="{D1E030B2-E5D0-45E3-9F99-CA1CCA986878}" type="presParOf" srcId="{9A161111-30D2-4B96-AEC8-BA9726FA927F}" destId="{273045D6-489E-49E4-83E1-5F67ED4C7DAE}" srcOrd="9" destOrd="0" presId="urn:microsoft.com/office/officeart/2005/8/layout/vProcess5"/>
    <dgm:cxn modelId="{28069C68-007E-4E61-BB0F-DD7C53BD42DD}" type="presParOf" srcId="{9A161111-30D2-4B96-AEC8-BA9726FA927F}" destId="{510A7FE0-F6A1-4048-AD9E-EA344B5A57F6}" srcOrd="10" destOrd="0" presId="urn:microsoft.com/office/officeart/2005/8/layout/vProcess5"/>
    <dgm:cxn modelId="{E7130FC3-908B-4A04-B8FC-A495C4D95440}" type="presParOf" srcId="{9A161111-30D2-4B96-AEC8-BA9726FA927F}" destId="{38005DD8-4DAC-4CB9-9DC8-23042ED79CF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ADC4A9-1C62-4F35-B96D-D90B5DA3BAD4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973C99A-17F9-46BD-8A0A-015B972CF58A}">
      <dgm:prSet/>
      <dgm:spPr/>
      <dgm:t>
        <a:bodyPr/>
        <a:lstStyle/>
        <a:p>
          <a:r>
            <a:rPr lang="en-US"/>
            <a:t>Establish Trust: Build rapport with your clients by demonstrating empathy, genuineness, and nonjudgmental attitudes. Let them know that you are there to support them.</a:t>
          </a:r>
        </a:p>
      </dgm:t>
    </dgm:pt>
    <dgm:pt modelId="{F89F313C-3CC5-42D8-9376-E2F9036169C9}" type="parTrans" cxnId="{365E1AA9-E4D6-43D8-A90E-11C2A12A1204}">
      <dgm:prSet/>
      <dgm:spPr/>
      <dgm:t>
        <a:bodyPr/>
        <a:lstStyle/>
        <a:p>
          <a:endParaRPr lang="en-US"/>
        </a:p>
      </dgm:t>
    </dgm:pt>
    <dgm:pt modelId="{674381A6-02AE-4B38-8F64-99A8AFC51B81}" type="sibTrans" cxnId="{365E1AA9-E4D6-43D8-A90E-11C2A12A1204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7AA7BCA2-6ED4-496E-8193-D583C144F0B3}">
      <dgm:prSet/>
      <dgm:spPr/>
      <dgm:t>
        <a:bodyPr/>
        <a:lstStyle/>
        <a:p>
          <a:r>
            <a:rPr lang="en-US"/>
            <a:t>Confidentiality: Assure clients that what they share with you will remain confidential, unless there are legal or ethical obligations to disclose information.</a:t>
          </a:r>
        </a:p>
      </dgm:t>
    </dgm:pt>
    <dgm:pt modelId="{65B17F2E-D369-4AC8-B3E2-28128F2D855E}" type="parTrans" cxnId="{8AFBEBEB-B916-48A3-A927-42ADB9658F9D}">
      <dgm:prSet/>
      <dgm:spPr/>
      <dgm:t>
        <a:bodyPr/>
        <a:lstStyle/>
        <a:p>
          <a:endParaRPr lang="en-US"/>
        </a:p>
      </dgm:t>
    </dgm:pt>
    <dgm:pt modelId="{D349AF6E-051D-4A7B-B1CC-D058F1C36EB3}" type="sibTrans" cxnId="{8AFBEBEB-B916-48A3-A927-42ADB9658F9D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1D83BC2C-DCC2-477B-8EB9-787379A26BC5}">
      <dgm:prSet/>
      <dgm:spPr/>
      <dgm:t>
        <a:bodyPr/>
        <a:lstStyle/>
        <a:p>
          <a:r>
            <a:rPr lang="en-US"/>
            <a:t>Clear Boundaries: Set clear boundaries regarding the therapeutic relationship, including expectations for communication, session length, and confidentiality.</a:t>
          </a:r>
        </a:p>
      </dgm:t>
    </dgm:pt>
    <dgm:pt modelId="{96CC2600-DE91-4F1C-9321-413FDE790949}" type="parTrans" cxnId="{B241C9C1-F796-4E1A-BB3A-842961601A1C}">
      <dgm:prSet/>
      <dgm:spPr/>
      <dgm:t>
        <a:bodyPr/>
        <a:lstStyle/>
        <a:p>
          <a:endParaRPr lang="en-US"/>
        </a:p>
      </dgm:t>
    </dgm:pt>
    <dgm:pt modelId="{8AA7A9B5-2AB2-4F0A-86AF-0C86848D4B41}" type="sibTrans" cxnId="{B241C9C1-F796-4E1A-BB3A-842961601A1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6E719B1E-71DD-41D0-BAC6-EEE9FBB0EEB0}" type="pres">
      <dgm:prSet presAssocID="{11ADC4A9-1C62-4F35-B96D-D90B5DA3BAD4}" presName="Name0" presStyleCnt="0">
        <dgm:presLayoutVars>
          <dgm:animLvl val="lvl"/>
          <dgm:resizeHandles val="exact"/>
        </dgm:presLayoutVars>
      </dgm:prSet>
      <dgm:spPr/>
    </dgm:pt>
    <dgm:pt modelId="{CDF7F752-4791-47B6-B284-C6EFE1A64649}" type="pres">
      <dgm:prSet presAssocID="{D973C99A-17F9-46BD-8A0A-015B972CF58A}" presName="compositeNode" presStyleCnt="0">
        <dgm:presLayoutVars>
          <dgm:bulletEnabled val="1"/>
        </dgm:presLayoutVars>
      </dgm:prSet>
      <dgm:spPr/>
    </dgm:pt>
    <dgm:pt modelId="{1805CDDB-18DE-426B-BA3A-92D8D3BC638C}" type="pres">
      <dgm:prSet presAssocID="{D973C99A-17F9-46BD-8A0A-015B972CF58A}" presName="bgRect" presStyleLbl="bgAccFollowNode1" presStyleIdx="0" presStyleCnt="3"/>
      <dgm:spPr/>
    </dgm:pt>
    <dgm:pt modelId="{3B7AC005-025D-48E8-874C-C82D86A516E8}" type="pres">
      <dgm:prSet presAssocID="{674381A6-02AE-4B38-8F64-99A8AFC51B81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F70D1CB-D621-4457-8588-D7FA1DB7952D}" type="pres">
      <dgm:prSet presAssocID="{D973C99A-17F9-46BD-8A0A-015B972CF58A}" presName="bottomLine" presStyleLbl="alignNode1" presStyleIdx="1" presStyleCnt="6">
        <dgm:presLayoutVars/>
      </dgm:prSet>
      <dgm:spPr/>
    </dgm:pt>
    <dgm:pt modelId="{0BA7A68A-6310-4D43-B4D4-26743CDC5029}" type="pres">
      <dgm:prSet presAssocID="{D973C99A-17F9-46BD-8A0A-015B972CF58A}" presName="nodeText" presStyleLbl="bgAccFollowNode1" presStyleIdx="0" presStyleCnt="3">
        <dgm:presLayoutVars>
          <dgm:bulletEnabled val="1"/>
        </dgm:presLayoutVars>
      </dgm:prSet>
      <dgm:spPr/>
    </dgm:pt>
    <dgm:pt modelId="{63810DD5-50BF-4845-90F3-D766DB958663}" type="pres">
      <dgm:prSet presAssocID="{674381A6-02AE-4B38-8F64-99A8AFC51B81}" presName="sibTrans" presStyleCnt="0"/>
      <dgm:spPr/>
    </dgm:pt>
    <dgm:pt modelId="{87907217-0741-4D82-A0C6-B7947987E88E}" type="pres">
      <dgm:prSet presAssocID="{7AA7BCA2-6ED4-496E-8193-D583C144F0B3}" presName="compositeNode" presStyleCnt="0">
        <dgm:presLayoutVars>
          <dgm:bulletEnabled val="1"/>
        </dgm:presLayoutVars>
      </dgm:prSet>
      <dgm:spPr/>
    </dgm:pt>
    <dgm:pt modelId="{92D66C53-DDA1-458B-A08C-2E09140EE80C}" type="pres">
      <dgm:prSet presAssocID="{7AA7BCA2-6ED4-496E-8193-D583C144F0B3}" presName="bgRect" presStyleLbl="bgAccFollowNode1" presStyleIdx="1" presStyleCnt="3"/>
      <dgm:spPr/>
    </dgm:pt>
    <dgm:pt modelId="{3BFD271F-BDCB-486D-B321-2002B62A5305}" type="pres">
      <dgm:prSet presAssocID="{D349AF6E-051D-4A7B-B1CC-D058F1C36EB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0CA839DA-9591-4ABB-9DCB-5EF99BFF9AE2}" type="pres">
      <dgm:prSet presAssocID="{7AA7BCA2-6ED4-496E-8193-D583C144F0B3}" presName="bottomLine" presStyleLbl="alignNode1" presStyleIdx="3" presStyleCnt="6">
        <dgm:presLayoutVars/>
      </dgm:prSet>
      <dgm:spPr/>
    </dgm:pt>
    <dgm:pt modelId="{D12663D5-CC90-48FF-81C1-F0B7E9D475EE}" type="pres">
      <dgm:prSet presAssocID="{7AA7BCA2-6ED4-496E-8193-D583C144F0B3}" presName="nodeText" presStyleLbl="bgAccFollowNode1" presStyleIdx="1" presStyleCnt="3">
        <dgm:presLayoutVars>
          <dgm:bulletEnabled val="1"/>
        </dgm:presLayoutVars>
      </dgm:prSet>
      <dgm:spPr/>
    </dgm:pt>
    <dgm:pt modelId="{C58425E4-7E1E-4EB8-9A95-3396A934CE26}" type="pres">
      <dgm:prSet presAssocID="{D349AF6E-051D-4A7B-B1CC-D058F1C36EB3}" presName="sibTrans" presStyleCnt="0"/>
      <dgm:spPr/>
    </dgm:pt>
    <dgm:pt modelId="{485ACE50-57B2-4782-B8EF-CFF41A9C61B6}" type="pres">
      <dgm:prSet presAssocID="{1D83BC2C-DCC2-477B-8EB9-787379A26BC5}" presName="compositeNode" presStyleCnt="0">
        <dgm:presLayoutVars>
          <dgm:bulletEnabled val="1"/>
        </dgm:presLayoutVars>
      </dgm:prSet>
      <dgm:spPr/>
    </dgm:pt>
    <dgm:pt modelId="{C2C7D4F6-9507-4BF0-9565-5C388E085195}" type="pres">
      <dgm:prSet presAssocID="{1D83BC2C-DCC2-477B-8EB9-787379A26BC5}" presName="bgRect" presStyleLbl="bgAccFollowNode1" presStyleIdx="2" presStyleCnt="3"/>
      <dgm:spPr/>
    </dgm:pt>
    <dgm:pt modelId="{2E306327-0B43-49D2-9A79-F81CF186047F}" type="pres">
      <dgm:prSet presAssocID="{8AA7A9B5-2AB2-4F0A-86AF-0C86848D4B41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2DF95884-19C0-4D28-A340-F5CC083C3594}" type="pres">
      <dgm:prSet presAssocID="{1D83BC2C-DCC2-477B-8EB9-787379A26BC5}" presName="bottomLine" presStyleLbl="alignNode1" presStyleIdx="5" presStyleCnt="6">
        <dgm:presLayoutVars/>
      </dgm:prSet>
      <dgm:spPr/>
    </dgm:pt>
    <dgm:pt modelId="{CF29D252-9638-4226-BFB9-F477F705E12A}" type="pres">
      <dgm:prSet presAssocID="{1D83BC2C-DCC2-477B-8EB9-787379A26BC5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A392B142-F845-4883-9C19-071964D562DA}" type="presOf" srcId="{7AA7BCA2-6ED4-496E-8193-D583C144F0B3}" destId="{92D66C53-DDA1-458B-A08C-2E09140EE80C}" srcOrd="0" destOrd="0" presId="urn:microsoft.com/office/officeart/2016/7/layout/BasicLinearProcessNumbered"/>
    <dgm:cxn modelId="{9C6E2946-C850-4E95-8747-E2C79212AB04}" type="presOf" srcId="{8AA7A9B5-2AB2-4F0A-86AF-0C86848D4B41}" destId="{2E306327-0B43-49D2-9A79-F81CF186047F}" srcOrd="0" destOrd="0" presId="urn:microsoft.com/office/officeart/2016/7/layout/BasicLinearProcessNumbered"/>
    <dgm:cxn modelId="{4E6CCF67-2C11-4037-B0E4-7DBC40549CE7}" type="presOf" srcId="{7AA7BCA2-6ED4-496E-8193-D583C144F0B3}" destId="{D12663D5-CC90-48FF-81C1-F0B7E9D475EE}" srcOrd="1" destOrd="0" presId="urn:microsoft.com/office/officeart/2016/7/layout/BasicLinearProcessNumbered"/>
    <dgm:cxn modelId="{6B9BE54A-09DF-4459-AF3B-AB4ED4A6B075}" type="presOf" srcId="{D973C99A-17F9-46BD-8A0A-015B972CF58A}" destId="{0BA7A68A-6310-4D43-B4D4-26743CDC5029}" srcOrd="1" destOrd="0" presId="urn:microsoft.com/office/officeart/2016/7/layout/BasicLinearProcessNumbered"/>
    <dgm:cxn modelId="{FDF6B57D-8878-464E-B909-19C75B5666C3}" type="presOf" srcId="{D973C99A-17F9-46BD-8A0A-015B972CF58A}" destId="{1805CDDB-18DE-426B-BA3A-92D8D3BC638C}" srcOrd="0" destOrd="0" presId="urn:microsoft.com/office/officeart/2016/7/layout/BasicLinearProcessNumbered"/>
    <dgm:cxn modelId="{25517B7E-66AC-4702-9C40-6FD975706DC6}" type="presOf" srcId="{D349AF6E-051D-4A7B-B1CC-D058F1C36EB3}" destId="{3BFD271F-BDCB-486D-B321-2002B62A5305}" srcOrd="0" destOrd="0" presId="urn:microsoft.com/office/officeart/2016/7/layout/BasicLinearProcessNumbered"/>
    <dgm:cxn modelId="{E64E8584-6D89-484B-B642-F892AD501C85}" type="presOf" srcId="{1D83BC2C-DCC2-477B-8EB9-787379A26BC5}" destId="{C2C7D4F6-9507-4BF0-9565-5C388E085195}" srcOrd="0" destOrd="0" presId="urn:microsoft.com/office/officeart/2016/7/layout/BasicLinearProcessNumbered"/>
    <dgm:cxn modelId="{365E1AA9-E4D6-43D8-A90E-11C2A12A1204}" srcId="{11ADC4A9-1C62-4F35-B96D-D90B5DA3BAD4}" destId="{D973C99A-17F9-46BD-8A0A-015B972CF58A}" srcOrd="0" destOrd="0" parTransId="{F89F313C-3CC5-42D8-9376-E2F9036169C9}" sibTransId="{674381A6-02AE-4B38-8F64-99A8AFC51B81}"/>
    <dgm:cxn modelId="{F871A5AD-ACB3-4A5C-8BC8-97E12912B3B3}" type="presOf" srcId="{674381A6-02AE-4B38-8F64-99A8AFC51B81}" destId="{3B7AC005-025D-48E8-874C-C82D86A516E8}" srcOrd="0" destOrd="0" presId="urn:microsoft.com/office/officeart/2016/7/layout/BasicLinearProcessNumbered"/>
    <dgm:cxn modelId="{B241C9C1-F796-4E1A-BB3A-842961601A1C}" srcId="{11ADC4A9-1C62-4F35-B96D-D90B5DA3BAD4}" destId="{1D83BC2C-DCC2-477B-8EB9-787379A26BC5}" srcOrd="2" destOrd="0" parTransId="{96CC2600-DE91-4F1C-9321-413FDE790949}" sibTransId="{8AA7A9B5-2AB2-4F0A-86AF-0C86848D4B41}"/>
    <dgm:cxn modelId="{6FCE59E7-4241-4EC7-988D-24DC1B862A60}" type="presOf" srcId="{1D83BC2C-DCC2-477B-8EB9-787379A26BC5}" destId="{CF29D252-9638-4226-BFB9-F477F705E12A}" srcOrd="1" destOrd="0" presId="urn:microsoft.com/office/officeart/2016/7/layout/BasicLinearProcessNumbered"/>
    <dgm:cxn modelId="{8AFBEBEB-B916-48A3-A927-42ADB9658F9D}" srcId="{11ADC4A9-1C62-4F35-B96D-D90B5DA3BAD4}" destId="{7AA7BCA2-6ED4-496E-8193-D583C144F0B3}" srcOrd="1" destOrd="0" parTransId="{65B17F2E-D369-4AC8-B3E2-28128F2D855E}" sibTransId="{D349AF6E-051D-4A7B-B1CC-D058F1C36EB3}"/>
    <dgm:cxn modelId="{8489D9EC-9210-4CC1-B46C-0BC631D143FD}" type="presOf" srcId="{11ADC4A9-1C62-4F35-B96D-D90B5DA3BAD4}" destId="{6E719B1E-71DD-41D0-BAC6-EEE9FBB0EEB0}" srcOrd="0" destOrd="0" presId="urn:microsoft.com/office/officeart/2016/7/layout/BasicLinearProcessNumbered"/>
    <dgm:cxn modelId="{F34E4719-BEEB-4611-A971-FF7633C0562F}" type="presParOf" srcId="{6E719B1E-71DD-41D0-BAC6-EEE9FBB0EEB0}" destId="{CDF7F752-4791-47B6-B284-C6EFE1A64649}" srcOrd="0" destOrd="0" presId="urn:microsoft.com/office/officeart/2016/7/layout/BasicLinearProcessNumbered"/>
    <dgm:cxn modelId="{7E6848F7-E6FF-4E1F-B75F-63063BDDE863}" type="presParOf" srcId="{CDF7F752-4791-47B6-B284-C6EFE1A64649}" destId="{1805CDDB-18DE-426B-BA3A-92D8D3BC638C}" srcOrd="0" destOrd="0" presId="urn:microsoft.com/office/officeart/2016/7/layout/BasicLinearProcessNumbered"/>
    <dgm:cxn modelId="{B6BC1ED2-C4A3-4C30-B68E-59E0B780294D}" type="presParOf" srcId="{CDF7F752-4791-47B6-B284-C6EFE1A64649}" destId="{3B7AC005-025D-48E8-874C-C82D86A516E8}" srcOrd="1" destOrd="0" presId="urn:microsoft.com/office/officeart/2016/7/layout/BasicLinearProcessNumbered"/>
    <dgm:cxn modelId="{A53C3658-C2CD-45C4-8154-A6990703CD11}" type="presParOf" srcId="{CDF7F752-4791-47B6-B284-C6EFE1A64649}" destId="{7F70D1CB-D621-4457-8588-D7FA1DB7952D}" srcOrd="2" destOrd="0" presId="urn:microsoft.com/office/officeart/2016/7/layout/BasicLinearProcessNumbered"/>
    <dgm:cxn modelId="{B62C817A-0A6B-4026-AD4A-4707297A25EC}" type="presParOf" srcId="{CDF7F752-4791-47B6-B284-C6EFE1A64649}" destId="{0BA7A68A-6310-4D43-B4D4-26743CDC5029}" srcOrd="3" destOrd="0" presId="urn:microsoft.com/office/officeart/2016/7/layout/BasicLinearProcessNumbered"/>
    <dgm:cxn modelId="{6261EE9A-2128-4C22-AE21-B6DA38628492}" type="presParOf" srcId="{6E719B1E-71DD-41D0-BAC6-EEE9FBB0EEB0}" destId="{63810DD5-50BF-4845-90F3-D766DB958663}" srcOrd="1" destOrd="0" presId="urn:microsoft.com/office/officeart/2016/7/layout/BasicLinearProcessNumbered"/>
    <dgm:cxn modelId="{B53EA88D-A539-443A-969F-21F5501A2BE2}" type="presParOf" srcId="{6E719B1E-71DD-41D0-BAC6-EEE9FBB0EEB0}" destId="{87907217-0741-4D82-A0C6-B7947987E88E}" srcOrd="2" destOrd="0" presId="urn:microsoft.com/office/officeart/2016/7/layout/BasicLinearProcessNumbered"/>
    <dgm:cxn modelId="{3DC21F4C-A7C3-49B5-9A5D-739AD604195F}" type="presParOf" srcId="{87907217-0741-4D82-A0C6-B7947987E88E}" destId="{92D66C53-DDA1-458B-A08C-2E09140EE80C}" srcOrd="0" destOrd="0" presId="urn:microsoft.com/office/officeart/2016/7/layout/BasicLinearProcessNumbered"/>
    <dgm:cxn modelId="{7F35608C-F8F2-4F6D-AF24-D9EFBD6C7003}" type="presParOf" srcId="{87907217-0741-4D82-A0C6-B7947987E88E}" destId="{3BFD271F-BDCB-486D-B321-2002B62A5305}" srcOrd="1" destOrd="0" presId="urn:microsoft.com/office/officeart/2016/7/layout/BasicLinearProcessNumbered"/>
    <dgm:cxn modelId="{A0716B78-062C-425D-85E8-8B5C0E90F9FB}" type="presParOf" srcId="{87907217-0741-4D82-A0C6-B7947987E88E}" destId="{0CA839DA-9591-4ABB-9DCB-5EF99BFF9AE2}" srcOrd="2" destOrd="0" presId="urn:microsoft.com/office/officeart/2016/7/layout/BasicLinearProcessNumbered"/>
    <dgm:cxn modelId="{2C10C2D7-AA6A-43C9-8DE9-17A06EBFC18E}" type="presParOf" srcId="{87907217-0741-4D82-A0C6-B7947987E88E}" destId="{D12663D5-CC90-48FF-81C1-F0B7E9D475EE}" srcOrd="3" destOrd="0" presId="urn:microsoft.com/office/officeart/2016/7/layout/BasicLinearProcessNumbered"/>
    <dgm:cxn modelId="{31C56311-5EB3-4BDF-9F33-0C46B9748156}" type="presParOf" srcId="{6E719B1E-71DD-41D0-BAC6-EEE9FBB0EEB0}" destId="{C58425E4-7E1E-4EB8-9A95-3396A934CE26}" srcOrd="3" destOrd="0" presId="urn:microsoft.com/office/officeart/2016/7/layout/BasicLinearProcessNumbered"/>
    <dgm:cxn modelId="{97E36AF0-2CF8-4661-8BDA-7CB892721BB9}" type="presParOf" srcId="{6E719B1E-71DD-41D0-BAC6-EEE9FBB0EEB0}" destId="{485ACE50-57B2-4782-B8EF-CFF41A9C61B6}" srcOrd="4" destOrd="0" presId="urn:microsoft.com/office/officeart/2016/7/layout/BasicLinearProcessNumbered"/>
    <dgm:cxn modelId="{478A52D8-F49F-47E0-9F4B-C086230BE4A1}" type="presParOf" srcId="{485ACE50-57B2-4782-B8EF-CFF41A9C61B6}" destId="{C2C7D4F6-9507-4BF0-9565-5C388E085195}" srcOrd="0" destOrd="0" presId="urn:microsoft.com/office/officeart/2016/7/layout/BasicLinearProcessNumbered"/>
    <dgm:cxn modelId="{D81FF999-C9C3-4993-81E4-0A8DA0E3C3BB}" type="presParOf" srcId="{485ACE50-57B2-4782-B8EF-CFF41A9C61B6}" destId="{2E306327-0B43-49D2-9A79-F81CF186047F}" srcOrd="1" destOrd="0" presId="urn:microsoft.com/office/officeart/2016/7/layout/BasicLinearProcessNumbered"/>
    <dgm:cxn modelId="{16572F30-472D-4D84-834D-B54B75B22759}" type="presParOf" srcId="{485ACE50-57B2-4782-B8EF-CFF41A9C61B6}" destId="{2DF95884-19C0-4D28-A340-F5CC083C3594}" srcOrd="2" destOrd="0" presId="urn:microsoft.com/office/officeart/2016/7/layout/BasicLinearProcessNumbered"/>
    <dgm:cxn modelId="{146DF196-BC92-4977-AA7F-09DD94ACDAAB}" type="presParOf" srcId="{485ACE50-57B2-4782-B8EF-CFF41A9C61B6}" destId="{CF29D252-9638-4226-BFB9-F477F705E12A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0C2D3A-140C-456B-9595-FAA6C7FE513B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CCA9B86-22DD-49EE-9581-4053A0CFE562}">
      <dgm:prSet/>
      <dgm:spPr/>
      <dgm:t>
        <a:bodyPr/>
        <a:lstStyle/>
        <a:p>
          <a:r>
            <a:rPr lang="en-US"/>
            <a:t>Physical Environment: Ensure that the counselling space is comfortable, private, and free from distractions to help clients feel safe and at ease.</a:t>
          </a:r>
        </a:p>
      </dgm:t>
    </dgm:pt>
    <dgm:pt modelId="{8AE7C155-DFC7-4FBF-8C6B-5B9F923F3607}" type="parTrans" cxnId="{CEE1686F-B123-430D-B0AE-274B95F9BF23}">
      <dgm:prSet/>
      <dgm:spPr/>
      <dgm:t>
        <a:bodyPr/>
        <a:lstStyle/>
        <a:p>
          <a:endParaRPr lang="en-US"/>
        </a:p>
      </dgm:t>
    </dgm:pt>
    <dgm:pt modelId="{EA64A69B-00A2-4E49-B2D7-93358B6F91CF}" type="sibTrans" cxnId="{CEE1686F-B123-430D-B0AE-274B95F9BF23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4DC78DE4-4667-48BA-830D-F5B86C533EB5}">
      <dgm:prSet/>
      <dgm:spPr/>
      <dgm:t>
        <a:bodyPr/>
        <a:lstStyle/>
        <a:p>
          <a:r>
            <a:rPr lang="en-US"/>
            <a:t>Active Listening: Listen attentively to clients without interrupting or imposing your judgments. Reflect on what they say to show understanding and validation.</a:t>
          </a:r>
        </a:p>
      </dgm:t>
    </dgm:pt>
    <dgm:pt modelId="{5563887C-6809-4C65-8D30-F6F47B242030}" type="parTrans" cxnId="{60B85F3E-1103-4745-9C51-7A4579C52095}">
      <dgm:prSet/>
      <dgm:spPr/>
      <dgm:t>
        <a:bodyPr/>
        <a:lstStyle/>
        <a:p>
          <a:endParaRPr lang="en-US"/>
        </a:p>
      </dgm:t>
    </dgm:pt>
    <dgm:pt modelId="{BED9878E-E493-4E6C-84D3-B6475E8D8F82}" type="sibTrans" cxnId="{60B85F3E-1103-4745-9C51-7A4579C52095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C8BF2AEA-EEF0-4994-B603-4FC358BF38B2}">
      <dgm:prSet/>
      <dgm:spPr/>
      <dgm:t>
        <a:bodyPr/>
        <a:lstStyle/>
        <a:p>
          <a:r>
            <a:rPr lang="en-US"/>
            <a:t>Empowerment: Encourage clients to express themselves openly and honestly. Let them know that their thoughts and feelings are valid and respected.</a:t>
          </a:r>
        </a:p>
      </dgm:t>
    </dgm:pt>
    <dgm:pt modelId="{807F7290-562A-4A0C-A2A5-C9F306DF6CCD}" type="parTrans" cxnId="{9BD5F3EE-C9AD-4EFF-BD5E-37FF34854947}">
      <dgm:prSet/>
      <dgm:spPr/>
      <dgm:t>
        <a:bodyPr/>
        <a:lstStyle/>
        <a:p>
          <a:endParaRPr lang="en-US"/>
        </a:p>
      </dgm:t>
    </dgm:pt>
    <dgm:pt modelId="{863B6446-C731-430D-B63F-177E007B5CE2}" type="sibTrans" cxnId="{9BD5F3EE-C9AD-4EFF-BD5E-37FF34854947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F94FE5E-82F1-4076-9A68-B1B77AB3E920}" type="pres">
      <dgm:prSet presAssocID="{8A0C2D3A-140C-456B-9595-FAA6C7FE513B}" presName="Name0" presStyleCnt="0">
        <dgm:presLayoutVars>
          <dgm:animLvl val="lvl"/>
          <dgm:resizeHandles val="exact"/>
        </dgm:presLayoutVars>
      </dgm:prSet>
      <dgm:spPr/>
    </dgm:pt>
    <dgm:pt modelId="{3AD180C3-B109-4D11-92CF-894629B028FB}" type="pres">
      <dgm:prSet presAssocID="{8CCA9B86-22DD-49EE-9581-4053A0CFE562}" presName="compositeNode" presStyleCnt="0">
        <dgm:presLayoutVars>
          <dgm:bulletEnabled val="1"/>
        </dgm:presLayoutVars>
      </dgm:prSet>
      <dgm:spPr/>
    </dgm:pt>
    <dgm:pt modelId="{2F6F9DAD-CD8A-43CD-AC2A-806D082D7BA3}" type="pres">
      <dgm:prSet presAssocID="{8CCA9B86-22DD-49EE-9581-4053A0CFE562}" presName="bgRect" presStyleLbl="bgAccFollowNode1" presStyleIdx="0" presStyleCnt="3"/>
      <dgm:spPr/>
    </dgm:pt>
    <dgm:pt modelId="{5B3E83A8-D9CA-4A1B-86DE-64857A3D657F}" type="pres">
      <dgm:prSet presAssocID="{EA64A69B-00A2-4E49-B2D7-93358B6F91CF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5A64C67-0072-4915-870F-80DA2A04835E}" type="pres">
      <dgm:prSet presAssocID="{8CCA9B86-22DD-49EE-9581-4053A0CFE562}" presName="bottomLine" presStyleLbl="alignNode1" presStyleIdx="1" presStyleCnt="6">
        <dgm:presLayoutVars/>
      </dgm:prSet>
      <dgm:spPr/>
    </dgm:pt>
    <dgm:pt modelId="{D3A4C4CB-BA04-486F-AA2D-C6E278E56635}" type="pres">
      <dgm:prSet presAssocID="{8CCA9B86-22DD-49EE-9581-4053A0CFE562}" presName="nodeText" presStyleLbl="bgAccFollowNode1" presStyleIdx="0" presStyleCnt="3">
        <dgm:presLayoutVars>
          <dgm:bulletEnabled val="1"/>
        </dgm:presLayoutVars>
      </dgm:prSet>
      <dgm:spPr/>
    </dgm:pt>
    <dgm:pt modelId="{AB285036-5C11-4030-A0C5-024AE03789BB}" type="pres">
      <dgm:prSet presAssocID="{EA64A69B-00A2-4E49-B2D7-93358B6F91CF}" presName="sibTrans" presStyleCnt="0"/>
      <dgm:spPr/>
    </dgm:pt>
    <dgm:pt modelId="{C2F1B93E-73E5-4555-9C34-DE9271CC3A15}" type="pres">
      <dgm:prSet presAssocID="{4DC78DE4-4667-48BA-830D-F5B86C533EB5}" presName="compositeNode" presStyleCnt="0">
        <dgm:presLayoutVars>
          <dgm:bulletEnabled val="1"/>
        </dgm:presLayoutVars>
      </dgm:prSet>
      <dgm:spPr/>
    </dgm:pt>
    <dgm:pt modelId="{94C0E8E5-CD60-4F05-952E-C56F7E0F2CC2}" type="pres">
      <dgm:prSet presAssocID="{4DC78DE4-4667-48BA-830D-F5B86C533EB5}" presName="bgRect" presStyleLbl="bgAccFollowNode1" presStyleIdx="1" presStyleCnt="3"/>
      <dgm:spPr/>
    </dgm:pt>
    <dgm:pt modelId="{814FDA60-A9EF-45AC-B5E9-87B995B0A131}" type="pres">
      <dgm:prSet presAssocID="{BED9878E-E493-4E6C-84D3-B6475E8D8F82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C94AFDC5-03CC-4D19-BE76-A5F43677DEEB}" type="pres">
      <dgm:prSet presAssocID="{4DC78DE4-4667-48BA-830D-F5B86C533EB5}" presName="bottomLine" presStyleLbl="alignNode1" presStyleIdx="3" presStyleCnt="6">
        <dgm:presLayoutVars/>
      </dgm:prSet>
      <dgm:spPr/>
    </dgm:pt>
    <dgm:pt modelId="{61645A75-926B-485D-8B60-EA3C32E6056C}" type="pres">
      <dgm:prSet presAssocID="{4DC78DE4-4667-48BA-830D-F5B86C533EB5}" presName="nodeText" presStyleLbl="bgAccFollowNode1" presStyleIdx="1" presStyleCnt="3">
        <dgm:presLayoutVars>
          <dgm:bulletEnabled val="1"/>
        </dgm:presLayoutVars>
      </dgm:prSet>
      <dgm:spPr/>
    </dgm:pt>
    <dgm:pt modelId="{1B40D42E-E7E1-4D7C-999D-3E78CA692803}" type="pres">
      <dgm:prSet presAssocID="{BED9878E-E493-4E6C-84D3-B6475E8D8F82}" presName="sibTrans" presStyleCnt="0"/>
      <dgm:spPr/>
    </dgm:pt>
    <dgm:pt modelId="{4A7D02BE-DDF9-4D48-A092-067DDFD3A600}" type="pres">
      <dgm:prSet presAssocID="{C8BF2AEA-EEF0-4994-B603-4FC358BF38B2}" presName="compositeNode" presStyleCnt="0">
        <dgm:presLayoutVars>
          <dgm:bulletEnabled val="1"/>
        </dgm:presLayoutVars>
      </dgm:prSet>
      <dgm:spPr/>
    </dgm:pt>
    <dgm:pt modelId="{1A28B253-9974-4AFD-9595-7E05C7FE53CC}" type="pres">
      <dgm:prSet presAssocID="{C8BF2AEA-EEF0-4994-B603-4FC358BF38B2}" presName="bgRect" presStyleLbl="bgAccFollowNode1" presStyleIdx="2" presStyleCnt="3"/>
      <dgm:spPr/>
    </dgm:pt>
    <dgm:pt modelId="{427840FA-F8A6-4E27-A348-81273B736214}" type="pres">
      <dgm:prSet presAssocID="{863B6446-C731-430D-B63F-177E007B5CE2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9F3CE18E-312C-4322-AC1F-004F635A8D04}" type="pres">
      <dgm:prSet presAssocID="{C8BF2AEA-EEF0-4994-B603-4FC358BF38B2}" presName="bottomLine" presStyleLbl="alignNode1" presStyleIdx="5" presStyleCnt="6">
        <dgm:presLayoutVars/>
      </dgm:prSet>
      <dgm:spPr/>
    </dgm:pt>
    <dgm:pt modelId="{22FFDB29-46FC-4331-8287-4BC6AA7BC222}" type="pres">
      <dgm:prSet presAssocID="{C8BF2AEA-EEF0-4994-B603-4FC358BF38B2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67831E07-2248-4706-9C64-F29D80FAE7F8}" type="presOf" srcId="{4DC78DE4-4667-48BA-830D-F5B86C533EB5}" destId="{61645A75-926B-485D-8B60-EA3C32E6056C}" srcOrd="1" destOrd="0" presId="urn:microsoft.com/office/officeart/2016/7/layout/BasicLinearProcessNumbered"/>
    <dgm:cxn modelId="{57903019-0FFD-47ED-AD57-A296060047D5}" type="presOf" srcId="{BED9878E-E493-4E6C-84D3-B6475E8D8F82}" destId="{814FDA60-A9EF-45AC-B5E9-87B995B0A131}" srcOrd="0" destOrd="0" presId="urn:microsoft.com/office/officeart/2016/7/layout/BasicLinearProcessNumbered"/>
    <dgm:cxn modelId="{82E0CE30-131D-4AC1-A873-DB5F26DD9CCB}" type="presOf" srcId="{C8BF2AEA-EEF0-4994-B603-4FC358BF38B2}" destId="{1A28B253-9974-4AFD-9595-7E05C7FE53CC}" srcOrd="0" destOrd="0" presId="urn:microsoft.com/office/officeart/2016/7/layout/BasicLinearProcessNumbered"/>
    <dgm:cxn modelId="{60B85F3E-1103-4745-9C51-7A4579C52095}" srcId="{8A0C2D3A-140C-456B-9595-FAA6C7FE513B}" destId="{4DC78DE4-4667-48BA-830D-F5B86C533EB5}" srcOrd="1" destOrd="0" parTransId="{5563887C-6809-4C65-8D30-F6F47B242030}" sibTransId="{BED9878E-E493-4E6C-84D3-B6475E8D8F82}"/>
    <dgm:cxn modelId="{E4626246-1E77-4028-B454-9549C40D0594}" type="presOf" srcId="{EA64A69B-00A2-4E49-B2D7-93358B6F91CF}" destId="{5B3E83A8-D9CA-4A1B-86DE-64857A3D657F}" srcOrd="0" destOrd="0" presId="urn:microsoft.com/office/officeart/2016/7/layout/BasicLinearProcessNumbered"/>
    <dgm:cxn modelId="{DAC0FA6A-6669-4FC7-996D-B2C4FCE5DF79}" type="presOf" srcId="{4DC78DE4-4667-48BA-830D-F5B86C533EB5}" destId="{94C0E8E5-CD60-4F05-952E-C56F7E0F2CC2}" srcOrd="0" destOrd="0" presId="urn:microsoft.com/office/officeart/2016/7/layout/BasicLinearProcessNumbered"/>
    <dgm:cxn modelId="{CEE1686F-B123-430D-B0AE-274B95F9BF23}" srcId="{8A0C2D3A-140C-456B-9595-FAA6C7FE513B}" destId="{8CCA9B86-22DD-49EE-9581-4053A0CFE562}" srcOrd="0" destOrd="0" parTransId="{8AE7C155-DFC7-4FBF-8C6B-5B9F923F3607}" sibTransId="{EA64A69B-00A2-4E49-B2D7-93358B6F91CF}"/>
    <dgm:cxn modelId="{40785C82-6785-425B-95C2-A52B705E188A}" type="presOf" srcId="{8CCA9B86-22DD-49EE-9581-4053A0CFE562}" destId="{D3A4C4CB-BA04-486F-AA2D-C6E278E56635}" srcOrd="1" destOrd="0" presId="urn:microsoft.com/office/officeart/2016/7/layout/BasicLinearProcessNumbered"/>
    <dgm:cxn modelId="{8B814C9B-36F6-438D-BE8D-4DDBB4B4E421}" type="presOf" srcId="{8A0C2D3A-140C-456B-9595-FAA6C7FE513B}" destId="{DF94FE5E-82F1-4076-9A68-B1B77AB3E920}" srcOrd="0" destOrd="0" presId="urn:microsoft.com/office/officeart/2016/7/layout/BasicLinearProcessNumbered"/>
    <dgm:cxn modelId="{7E80D1B1-B2E0-42FB-B5F5-014FDC4E577F}" type="presOf" srcId="{863B6446-C731-430D-B63F-177E007B5CE2}" destId="{427840FA-F8A6-4E27-A348-81273B736214}" srcOrd="0" destOrd="0" presId="urn:microsoft.com/office/officeart/2016/7/layout/BasicLinearProcessNumbered"/>
    <dgm:cxn modelId="{EE0EBDD1-6383-4ADC-9E90-D10B17AB58D5}" type="presOf" srcId="{C8BF2AEA-EEF0-4994-B603-4FC358BF38B2}" destId="{22FFDB29-46FC-4331-8287-4BC6AA7BC222}" srcOrd="1" destOrd="0" presId="urn:microsoft.com/office/officeart/2016/7/layout/BasicLinearProcessNumbered"/>
    <dgm:cxn modelId="{9BD5F3EE-C9AD-4EFF-BD5E-37FF34854947}" srcId="{8A0C2D3A-140C-456B-9595-FAA6C7FE513B}" destId="{C8BF2AEA-EEF0-4994-B603-4FC358BF38B2}" srcOrd="2" destOrd="0" parTransId="{807F7290-562A-4A0C-A2A5-C9F306DF6CCD}" sibTransId="{863B6446-C731-430D-B63F-177E007B5CE2}"/>
    <dgm:cxn modelId="{32E83EF4-1DAC-48BB-8E55-E7E095771FBE}" type="presOf" srcId="{8CCA9B86-22DD-49EE-9581-4053A0CFE562}" destId="{2F6F9DAD-CD8A-43CD-AC2A-806D082D7BA3}" srcOrd="0" destOrd="0" presId="urn:microsoft.com/office/officeart/2016/7/layout/BasicLinearProcessNumbered"/>
    <dgm:cxn modelId="{3123376A-869E-42EE-ADEC-30A05084D506}" type="presParOf" srcId="{DF94FE5E-82F1-4076-9A68-B1B77AB3E920}" destId="{3AD180C3-B109-4D11-92CF-894629B028FB}" srcOrd="0" destOrd="0" presId="urn:microsoft.com/office/officeart/2016/7/layout/BasicLinearProcessNumbered"/>
    <dgm:cxn modelId="{B8208D86-D4A9-496B-8A06-E62B9F031ABB}" type="presParOf" srcId="{3AD180C3-B109-4D11-92CF-894629B028FB}" destId="{2F6F9DAD-CD8A-43CD-AC2A-806D082D7BA3}" srcOrd="0" destOrd="0" presId="urn:microsoft.com/office/officeart/2016/7/layout/BasicLinearProcessNumbered"/>
    <dgm:cxn modelId="{4E737E8F-425B-4817-AB41-D8F1E7FC6027}" type="presParOf" srcId="{3AD180C3-B109-4D11-92CF-894629B028FB}" destId="{5B3E83A8-D9CA-4A1B-86DE-64857A3D657F}" srcOrd="1" destOrd="0" presId="urn:microsoft.com/office/officeart/2016/7/layout/BasicLinearProcessNumbered"/>
    <dgm:cxn modelId="{98A1D004-FD5E-439D-A09C-6C43D5FBCCA0}" type="presParOf" srcId="{3AD180C3-B109-4D11-92CF-894629B028FB}" destId="{75A64C67-0072-4915-870F-80DA2A04835E}" srcOrd="2" destOrd="0" presId="urn:microsoft.com/office/officeart/2016/7/layout/BasicLinearProcessNumbered"/>
    <dgm:cxn modelId="{DBBAF7FF-D263-4E07-A903-C511BE289DF7}" type="presParOf" srcId="{3AD180C3-B109-4D11-92CF-894629B028FB}" destId="{D3A4C4CB-BA04-486F-AA2D-C6E278E56635}" srcOrd="3" destOrd="0" presId="urn:microsoft.com/office/officeart/2016/7/layout/BasicLinearProcessNumbered"/>
    <dgm:cxn modelId="{A8FCC3B1-777F-4010-9C1B-A199D1B67C4C}" type="presParOf" srcId="{DF94FE5E-82F1-4076-9A68-B1B77AB3E920}" destId="{AB285036-5C11-4030-A0C5-024AE03789BB}" srcOrd="1" destOrd="0" presId="urn:microsoft.com/office/officeart/2016/7/layout/BasicLinearProcessNumbered"/>
    <dgm:cxn modelId="{91B8485C-B8DF-487A-9E3F-DA1D3E39DA31}" type="presParOf" srcId="{DF94FE5E-82F1-4076-9A68-B1B77AB3E920}" destId="{C2F1B93E-73E5-4555-9C34-DE9271CC3A15}" srcOrd="2" destOrd="0" presId="urn:microsoft.com/office/officeart/2016/7/layout/BasicLinearProcessNumbered"/>
    <dgm:cxn modelId="{5BF17D69-CD12-4924-A234-930E241FD875}" type="presParOf" srcId="{C2F1B93E-73E5-4555-9C34-DE9271CC3A15}" destId="{94C0E8E5-CD60-4F05-952E-C56F7E0F2CC2}" srcOrd="0" destOrd="0" presId="urn:microsoft.com/office/officeart/2016/7/layout/BasicLinearProcessNumbered"/>
    <dgm:cxn modelId="{9E6F21F2-1854-4C45-A7FE-8FAF00E69964}" type="presParOf" srcId="{C2F1B93E-73E5-4555-9C34-DE9271CC3A15}" destId="{814FDA60-A9EF-45AC-B5E9-87B995B0A131}" srcOrd="1" destOrd="0" presId="urn:microsoft.com/office/officeart/2016/7/layout/BasicLinearProcessNumbered"/>
    <dgm:cxn modelId="{7C523A68-971B-411E-BA60-BCC345A1A37F}" type="presParOf" srcId="{C2F1B93E-73E5-4555-9C34-DE9271CC3A15}" destId="{C94AFDC5-03CC-4D19-BE76-A5F43677DEEB}" srcOrd="2" destOrd="0" presId="urn:microsoft.com/office/officeart/2016/7/layout/BasicLinearProcessNumbered"/>
    <dgm:cxn modelId="{B22CECA9-941D-4E8F-A2A0-DD8DD3921C17}" type="presParOf" srcId="{C2F1B93E-73E5-4555-9C34-DE9271CC3A15}" destId="{61645A75-926B-485D-8B60-EA3C32E6056C}" srcOrd="3" destOrd="0" presId="urn:microsoft.com/office/officeart/2016/7/layout/BasicLinearProcessNumbered"/>
    <dgm:cxn modelId="{4DE0D201-BF6D-41F5-A5C8-E31B5F22980F}" type="presParOf" srcId="{DF94FE5E-82F1-4076-9A68-B1B77AB3E920}" destId="{1B40D42E-E7E1-4D7C-999D-3E78CA692803}" srcOrd="3" destOrd="0" presId="urn:microsoft.com/office/officeart/2016/7/layout/BasicLinearProcessNumbered"/>
    <dgm:cxn modelId="{7C0DBCA4-B36B-41BD-8A44-B3A2851C3E50}" type="presParOf" srcId="{DF94FE5E-82F1-4076-9A68-B1B77AB3E920}" destId="{4A7D02BE-DDF9-4D48-A092-067DDFD3A600}" srcOrd="4" destOrd="0" presId="urn:microsoft.com/office/officeart/2016/7/layout/BasicLinearProcessNumbered"/>
    <dgm:cxn modelId="{50359C65-0168-4BA1-9B85-DF06D3791D2A}" type="presParOf" srcId="{4A7D02BE-DDF9-4D48-A092-067DDFD3A600}" destId="{1A28B253-9974-4AFD-9595-7E05C7FE53CC}" srcOrd="0" destOrd="0" presId="urn:microsoft.com/office/officeart/2016/7/layout/BasicLinearProcessNumbered"/>
    <dgm:cxn modelId="{F6039536-8324-4492-9DA7-E137A54E876E}" type="presParOf" srcId="{4A7D02BE-DDF9-4D48-A092-067DDFD3A600}" destId="{427840FA-F8A6-4E27-A348-81273B736214}" srcOrd="1" destOrd="0" presId="urn:microsoft.com/office/officeart/2016/7/layout/BasicLinearProcessNumbered"/>
    <dgm:cxn modelId="{22066AC4-A2A8-4C83-A72A-D5DBDDAAA984}" type="presParOf" srcId="{4A7D02BE-DDF9-4D48-A092-067DDFD3A600}" destId="{9F3CE18E-312C-4322-AC1F-004F635A8D04}" srcOrd="2" destOrd="0" presId="urn:microsoft.com/office/officeart/2016/7/layout/BasicLinearProcessNumbered"/>
    <dgm:cxn modelId="{B35D10E4-5A0A-46A3-9E39-367AE8F4A73D}" type="presParOf" srcId="{4A7D02BE-DDF9-4D48-A092-067DDFD3A600}" destId="{22FFDB29-46FC-4331-8287-4BC6AA7BC222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50B5C4-2C1A-47BB-BF96-B5907F3BAC82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998174-5139-4794-914B-955915E50E1E}">
      <dgm:prSet/>
      <dgm:spPr/>
      <dgm:t>
        <a:bodyPr/>
        <a:lstStyle/>
        <a:p>
          <a:r>
            <a:rPr lang="en-US"/>
            <a:t>Cultural Sensitivity: Respect and honour clients' cultural backgrounds, beliefs, and values. Avoid making assumptions and seek to understand their perspectives.</a:t>
          </a:r>
        </a:p>
      </dgm:t>
    </dgm:pt>
    <dgm:pt modelId="{CF2055CE-C6B2-4CD4-80A5-B343895E7532}" type="parTrans" cxnId="{D1329235-E5FD-46BD-82C8-FEB46880DB3B}">
      <dgm:prSet/>
      <dgm:spPr/>
      <dgm:t>
        <a:bodyPr/>
        <a:lstStyle/>
        <a:p>
          <a:endParaRPr lang="en-US"/>
        </a:p>
      </dgm:t>
    </dgm:pt>
    <dgm:pt modelId="{1B48879E-652E-42DA-94AD-5F436878758E}" type="sibTrans" cxnId="{D1329235-E5FD-46BD-82C8-FEB46880DB3B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EAD8130B-2FD3-43B9-9BA8-72C6D418A901}">
      <dgm:prSet/>
      <dgm:spPr/>
      <dgm:t>
        <a:bodyPr/>
        <a:lstStyle/>
        <a:p>
          <a:r>
            <a:rPr lang="en-US"/>
            <a:t>Validation: Validate clients' experiences and emotions, even if you may not agree with them. Validate their feelings as real and important.</a:t>
          </a:r>
        </a:p>
      </dgm:t>
    </dgm:pt>
    <dgm:pt modelId="{7FFBC82D-5CC1-4DFE-9BEF-DF1D5C359344}" type="parTrans" cxnId="{95E16764-B15E-4C60-A919-F960F877B80C}">
      <dgm:prSet/>
      <dgm:spPr/>
      <dgm:t>
        <a:bodyPr/>
        <a:lstStyle/>
        <a:p>
          <a:endParaRPr lang="en-US"/>
        </a:p>
      </dgm:t>
    </dgm:pt>
    <dgm:pt modelId="{BFBC73DE-F119-4D6E-9169-0373E7FE61FD}" type="sibTrans" cxnId="{95E16764-B15E-4C60-A919-F960F877B80C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43F3341D-F03D-49F8-9939-15B0B525D94B}">
      <dgm:prSet/>
      <dgm:spPr/>
      <dgm:t>
        <a:bodyPr/>
        <a:lstStyle/>
        <a:p>
          <a:r>
            <a:rPr lang="en-US"/>
            <a:t>Collaborative Approach: Involve clients in the therapeutic process by collaboratively setting goals and discussing treatment options. Empower them to take an active role in their own healing journey.</a:t>
          </a:r>
        </a:p>
      </dgm:t>
    </dgm:pt>
    <dgm:pt modelId="{CDEF490A-55BF-4A88-868D-9163671EA335}" type="parTrans" cxnId="{609A2121-5C43-427C-BB7E-982044F6256C}">
      <dgm:prSet/>
      <dgm:spPr/>
      <dgm:t>
        <a:bodyPr/>
        <a:lstStyle/>
        <a:p>
          <a:endParaRPr lang="en-US"/>
        </a:p>
      </dgm:t>
    </dgm:pt>
    <dgm:pt modelId="{C206A180-5BF1-4299-92EF-D6DE2BC25E05}" type="sibTrans" cxnId="{609A2121-5C43-427C-BB7E-982044F6256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B2F297DA-73D5-4AE4-A312-A0E95AF35A66}">
      <dgm:prSet/>
      <dgm:spPr/>
      <dgm:t>
        <a:bodyPr/>
        <a:lstStyle/>
        <a:p>
          <a:r>
            <a:rPr lang="en-US"/>
            <a:t>Safety Planning: For clients in situations of domestic violence or other unsafe environments, develop safety plans to ensure their physical and emotional well-being.</a:t>
          </a:r>
        </a:p>
      </dgm:t>
    </dgm:pt>
    <dgm:pt modelId="{CF08A02B-6F3B-4200-A650-930B5B16C558}" type="parTrans" cxnId="{6BC26603-50FB-428A-9ECF-B338A77114FE}">
      <dgm:prSet/>
      <dgm:spPr/>
      <dgm:t>
        <a:bodyPr/>
        <a:lstStyle/>
        <a:p>
          <a:endParaRPr lang="en-US"/>
        </a:p>
      </dgm:t>
    </dgm:pt>
    <dgm:pt modelId="{686024B9-64B2-41C4-AF67-DA71AE91870F}" type="sibTrans" cxnId="{6BC26603-50FB-428A-9ECF-B338A77114FE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885849BD-E2C6-40A1-B9D6-92DA341A00F6}" type="pres">
      <dgm:prSet presAssocID="{2950B5C4-2C1A-47BB-BF96-B5907F3BAC82}" presName="Name0" presStyleCnt="0">
        <dgm:presLayoutVars>
          <dgm:animLvl val="lvl"/>
          <dgm:resizeHandles val="exact"/>
        </dgm:presLayoutVars>
      </dgm:prSet>
      <dgm:spPr/>
    </dgm:pt>
    <dgm:pt modelId="{825D5BC0-B4F4-4EE8-B61F-7EC725A881E0}" type="pres">
      <dgm:prSet presAssocID="{BD998174-5139-4794-914B-955915E50E1E}" presName="compositeNode" presStyleCnt="0">
        <dgm:presLayoutVars>
          <dgm:bulletEnabled val="1"/>
        </dgm:presLayoutVars>
      </dgm:prSet>
      <dgm:spPr/>
    </dgm:pt>
    <dgm:pt modelId="{3E45FCF4-87EF-49E6-BA93-5E302B09DECD}" type="pres">
      <dgm:prSet presAssocID="{BD998174-5139-4794-914B-955915E50E1E}" presName="bgRect" presStyleLbl="bgAccFollowNode1" presStyleIdx="0" presStyleCnt="4"/>
      <dgm:spPr/>
    </dgm:pt>
    <dgm:pt modelId="{CC258C1B-0AEF-4999-942E-CDBC2E63CD24}" type="pres">
      <dgm:prSet presAssocID="{1B48879E-652E-42DA-94AD-5F436878758E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C3E8495C-344D-4525-9BED-14C5BB8BFB13}" type="pres">
      <dgm:prSet presAssocID="{BD998174-5139-4794-914B-955915E50E1E}" presName="bottomLine" presStyleLbl="alignNode1" presStyleIdx="1" presStyleCnt="8">
        <dgm:presLayoutVars/>
      </dgm:prSet>
      <dgm:spPr/>
    </dgm:pt>
    <dgm:pt modelId="{4EBDBA06-C3BB-42EB-B0C8-CA69EE2AFA85}" type="pres">
      <dgm:prSet presAssocID="{BD998174-5139-4794-914B-955915E50E1E}" presName="nodeText" presStyleLbl="bgAccFollowNode1" presStyleIdx="0" presStyleCnt="4">
        <dgm:presLayoutVars>
          <dgm:bulletEnabled val="1"/>
        </dgm:presLayoutVars>
      </dgm:prSet>
      <dgm:spPr/>
    </dgm:pt>
    <dgm:pt modelId="{590E2B3B-2443-49F4-B94F-3A5D6F95D6C1}" type="pres">
      <dgm:prSet presAssocID="{1B48879E-652E-42DA-94AD-5F436878758E}" presName="sibTrans" presStyleCnt="0"/>
      <dgm:spPr/>
    </dgm:pt>
    <dgm:pt modelId="{3B794AA9-C29A-4C93-86BF-FBF407D80AA2}" type="pres">
      <dgm:prSet presAssocID="{EAD8130B-2FD3-43B9-9BA8-72C6D418A901}" presName="compositeNode" presStyleCnt="0">
        <dgm:presLayoutVars>
          <dgm:bulletEnabled val="1"/>
        </dgm:presLayoutVars>
      </dgm:prSet>
      <dgm:spPr/>
    </dgm:pt>
    <dgm:pt modelId="{2EC8A9F0-E9C3-48CB-BE58-F610FB82709B}" type="pres">
      <dgm:prSet presAssocID="{EAD8130B-2FD3-43B9-9BA8-72C6D418A901}" presName="bgRect" presStyleLbl="bgAccFollowNode1" presStyleIdx="1" presStyleCnt="4"/>
      <dgm:spPr/>
    </dgm:pt>
    <dgm:pt modelId="{828F7914-A153-42FB-AC51-904ACE85EBA8}" type="pres">
      <dgm:prSet presAssocID="{BFBC73DE-F119-4D6E-9169-0373E7FE61FD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B481EE33-18AB-4145-9B7B-53EEC412F827}" type="pres">
      <dgm:prSet presAssocID="{EAD8130B-2FD3-43B9-9BA8-72C6D418A901}" presName="bottomLine" presStyleLbl="alignNode1" presStyleIdx="3" presStyleCnt="8">
        <dgm:presLayoutVars/>
      </dgm:prSet>
      <dgm:spPr/>
    </dgm:pt>
    <dgm:pt modelId="{354D201C-A0CC-412D-AE74-902D512D834E}" type="pres">
      <dgm:prSet presAssocID="{EAD8130B-2FD3-43B9-9BA8-72C6D418A901}" presName="nodeText" presStyleLbl="bgAccFollowNode1" presStyleIdx="1" presStyleCnt="4">
        <dgm:presLayoutVars>
          <dgm:bulletEnabled val="1"/>
        </dgm:presLayoutVars>
      </dgm:prSet>
      <dgm:spPr/>
    </dgm:pt>
    <dgm:pt modelId="{255ACA42-FF7D-43E2-93F5-15F0A1BF5FBF}" type="pres">
      <dgm:prSet presAssocID="{BFBC73DE-F119-4D6E-9169-0373E7FE61FD}" presName="sibTrans" presStyleCnt="0"/>
      <dgm:spPr/>
    </dgm:pt>
    <dgm:pt modelId="{5CF57F57-81F3-478B-B935-2129116B1197}" type="pres">
      <dgm:prSet presAssocID="{43F3341D-F03D-49F8-9939-15B0B525D94B}" presName="compositeNode" presStyleCnt="0">
        <dgm:presLayoutVars>
          <dgm:bulletEnabled val="1"/>
        </dgm:presLayoutVars>
      </dgm:prSet>
      <dgm:spPr/>
    </dgm:pt>
    <dgm:pt modelId="{7DAA40EC-C76B-4CC8-ADDE-1C15CD34B5CD}" type="pres">
      <dgm:prSet presAssocID="{43F3341D-F03D-49F8-9939-15B0B525D94B}" presName="bgRect" presStyleLbl="bgAccFollowNode1" presStyleIdx="2" presStyleCnt="4"/>
      <dgm:spPr/>
    </dgm:pt>
    <dgm:pt modelId="{D352117E-7EF1-484D-85B5-87058B57BCF8}" type="pres">
      <dgm:prSet presAssocID="{C206A180-5BF1-4299-92EF-D6DE2BC25E05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43F9B2D1-E54D-457B-9D18-1A3EFA0BF4DC}" type="pres">
      <dgm:prSet presAssocID="{43F3341D-F03D-49F8-9939-15B0B525D94B}" presName="bottomLine" presStyleLbl="alignNode1" presStyleIdx="5" presStyleCnt="8">
        <dgm:presLayoutVars/>
      </dgm:prSet>
      <dgm:spPr/>
    </dgm:pt>
    <dgm:pt modelId="{F5EEFCF5-A063-4FA5-ABD5-2B52833A2298}" type="pres">
      <dgm:prSet presAssocID="{43F3341D-F03D-49F8-9939-15B0B525D94B}" presName="nodeText" presStyleLbl="bgAccFollowNode1" presStyleIdx="2" presStyleCnt="4">
        <dgm:presLayoutVars>
          <dgm:bulletEnabled val="1"/>
        </dgm:presLayoutVars>
      </dgm:prSet>
      <dgm:spPr/>
    </dgm:pt>
    <dgm:pt modelId="{462A6BE1-1ECB-4099-BED3-9757F7762047}" type="pres">
      <dgm:prSet presAssocID="{C206A180-5BF1-4299-92EF-D6DE2BC25E05}" presName="sibTrans" presStyleCnt="0"/>
      <dgm:spPr/>
    </dgm:pt>
    <dgm:pt modelId="{FB05054A-1E91-4E18-A740-1FD8606AEFED}" type="pres">
      <dgm:prSet presAssocID="{B2F297DA-73D5-4AE4-A312-A0E95AF35A66}" presName="compositeNode" presStyleCnt="0">
        <dgm:presLayoutVars>
          <dgm:bulletEnabled val="1"/>
        </dgm:presLayoutVars>
      </dgm:prSet>
      <dgm:spPr/>
    </dgm:pt>
    <dgm:pt modelId="{44CFE939-4344-49A5-8D8B-5A2AB38E3097}" type="pres">
      <dgm:prSet presAssocID="{B2F297DA-73D5-4AE4-A312-A0E95AF35A66}" presName="bgRect" presStyleLbl="bgAccFollowNode1" presStyleIdx="3" presStyleCnt="4"/>
      <dgm:spPr/>
    </dgm:pt>
    <dgm:pt modelId="{088A446E-41C8-4CF8-A1A8-CE32140A9479}" type="pres">
      <dgm:prSet presAssocID="{686024B9-64B2-41C4-AF67-DA71AE91870F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398F4C70-1E88-4D66-BB6E-1A67625BC0A8}" type="pres">
      <dgm:prSet presAssocID="{B2F297DA-73D5-4AE4-A312-A0E95AF35A66}" presName="bottomLine" presStyleLbl="alignNode1" presStyleIdx="7" presStyleCnt="8">
        <dgm:presLayoutVars/>
      </dgm:prSet>
      <dgm:spPr/>
    </dgm:pt>
    <dgm:pt modelId="{90ECC4EF-C8CD-4E19-81EC-7058BDFCC258}" type="pres">
      <dgm:prSet presAssocID="{B2F297DA-73D5-4AE4-A312-A0E95AF35A66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6BC26603-50FB-428A-9ECF-B338A77114FE}" srcId="{2950B5C4-2C1A-47BB-BF96-B5907F3BAC82}" destId="{B2F297DA-73D5-4AE4-A312-A0E95AF35A66}" srcOrd="3" destOrd="0" parTransId="{CF08A02B-6F3B-4200-A650-930B5B16C558}" sibTransId="{686024B9-64B2-41C4-AF67-DA71AE91870F}"/>
    <dgm:cxn modelId="{609A2121-5C43-427C-BB7E-982044F6256C}" srcId="{2950B5C4-2C1A-47BB-BF96-B5907F3BAC82}" destId="{43F3341D-F03D-49F8-9939-15B0B525D94B}" srcOrd="2" destOrd="0" parTransId="{CDEF490A-55BF-4A88-868D-9163671EA335}" sibTransId="{C206A180-5BF1-4299-92EF-D6DE2BC25E05}"/>
    <dgm:cxn modelId="{D1329235-E5FD-46BD-82C8-FEB46880DB3B}" srcId="{2950B5C4-2C1A-47BB-BF96-B5907F3BAC82}" destId="{BD998174-5139-4794-914B-955915E50E1E}" srcOrd="0" destOrd="0" parTransId="{CF2055CE-C6B2-4CD4-80A5-B343895E7532}" sibTransId="{1B48879E-652E-42DA-94AD-5F436878758E}"/>
    <dgm:cxn modelId="{42E0AE5E-21E4-4567-9B5A-1EBFF5C3F434}" type="presOf" srcId="{EAD8130B-2FD3-43B9-9BA8-72C6D418A901}" destId="{2EC8A9F0-E9C3-48CB-BE58-F610FB82709B}" srcOrd="0" destOrd="0" presId="urn:microsoft.com/office/officeart/2016/7/layout/BasicLinearProcessNumbered"/>
    <dgm:cxn modelId="{24A26F63-CD96-4BFD-8E1A-3245069D5BEB}" type="presOf" srcId="{43F3341D-F03D-49F8-9939-15B0B525D94B}" destId="{7DAA40EC-C76B-4CC8-ADDE-1C15CD34B5CD}" srcOrd="0" destOrd="0" presId="urn:microsoft.com/office/officeart/2016/7/layout/BasicLinearProcessNumbered"/>
    <dgm:cxn modelId="{95E16764-B15E-4C60-A919-F960F877B80C}" srcId="{2950B5C4-2C1A-47BB-BF96-B5907F3BAC82}" destId="{EAD8130B-2FD3-43B9-9BA8-72C6D418A901}" srcOrd="1" destOrd="0" parTransId="{7FFBC82D-5CC1-4DFE-9BEF-DF1D5C359344}" sibTransId="{BFBC73DE-F119-4D6E-9169-0373E7FE61FD}"/>
    <dgm:cxn modelId="{7B144E49-2F9A-4117-90B3-8695E1D6670F}" type="presOf" srcId="{686024B9-64B2-41C4-AF67-DA71AE91870F}" destId="{088A446E-41C8-4CF8-A1A8-CE32140A9479}" srcOrd="0" destOrd="0" presId="urn:microsoft.com/office/officeart/2016/7/layout/BasicLinearProcessNumbered"/>
    <dgm:cxn modelId="{3D8F9569-077C-420D-B6C4-66562CDD68E9}" type="presOf" srcId="{BFBC73DE-F119-4D6E-9169-0373E7FE61FD}" destId="{828F7914-A153-42FB-AC51-904ACE85EBA8}" srcOrd="0" destOrd="0" presId="urn:microsoft.com/office/officeart/2016/7/layout/BasicLinearProcessNumbered"/>
    <dgm:cxn modelId="{F0432357-1206-4269-9B20-4076AB39A47B}" type="presOf" srcId="{1B48879E-652E-42DA-94AD-5F436878758E}" destId="{CC258C1B-0AEF-4999-942E-CDBC2E63CD24}" srcOrd="0" destOrd="0" presId="urn:microsoft.com/office/officeart/2016/7/layout/BasicLinearProcessNumbered"/>
    <dgm:cxn modelId="{9F84FB94-74A0-492D-938F-EDFF4C9505B9}" type="presOf" srcId="{B2F297DA-73D5-4AE4-A312-A0E95AF35A66}" destId="{90ECC4EF-C8CD-4E19-81EC-7058BDFCC258}" srcOrd="1" destOrd="0" presId="urn:microsoft.com/office/officeart/2016/7/layout/BasicLinearProcessNumbered"/>
    <dgm:cxn modelId="{5314E095-9BC8-4357-B428-9660899F72BD}" type="presOf" srcId="{2950B5C4-2C1A-47BB-BF96-B5907F3BAC82}" destId="{885849BD-E2C6-40A1-B9D6-92DA341A00F6}" srcOrd="0" destOrd="0" presId="urn:microsoft.com/office/officeart/2016/7/layout/BasicLinearProcessNumbered"/>
    <dgm:cxn modelId="{2F44F79B-B715-43F6-8007-22A7B3791544}" type="presOf" srcId="{43F3341D-F03D-49F8-9939-15B0B525D94B}" destId="{F5EEFCF5-A063-4FA5-ABD5-2B52833A2298}" srcOrd="1" destOrd="0" presId="urn:microsoft.com/office/officeart/2016/7/layout/BasicLinearProcessNumbered"/>
    <dgm:cxn modelId="{41E4E1BA-9FA0-401E-B3BA-D7702AE6F714}" type="presOf" srcId="{BD998174-5139-4794-914B-955915E50E1E}" destId="{3E45FCF4-87EF-49E6-BA93-5E302B09DECD}" srcOrd="0" destOrd="0" presId="urn:microsoft.com/office/officeart/2016/7/layout/BasicLinearProcessNumbered"/>
    <dgm:cxn modelId="{D04925BE-5B62-48D2-9413-F5EE3808ABA9}" type="presOf" srcId="{EAD8130B-2FD3-43B9-9BA8-72C6D418A901}" destId="{354D201C-A0CC-412D-AE74-902D512D834E}" srcOrd="1" destOrd="0" presId="urn:microsoft.com/office/officeart/2016/7/layout/BasicLinearProcessNumbered"/>
    <dgm:cxn modelId="{6E6F83FA-03F9-42BA-B7A9-97088DE75DA2}" type="presOf" srcId="{BD998174-5139-4794-914B-955915E50E1E}" destId="{4EBDBA06-C3BB-42EB-B0C8-CA69EE2AFA85}" srcOrd="1" destOrd="0" presId="urn:microsoft.com/office/officeart/2016/7/layout/BasicLinearProcessNumbered"/>
    <dgm:cxn modelId="{4CE1FBFD-CC0A-441A-AF93-BEC0C260BD4C}" type="presOf" srcId="{B2F297DA-73D5-4AE4-A312-A0E95AF35A66}" destId="{44CFE939-4344-49A5-8D8B-5A2AB38E3097}" srcOrd="0" destOrd="0" presId="urn:microsoft.com/office/officeart/2016/7/layout/BasicLinearProcessNumbered"/>
    <dgm:cxn modelId="{314C72FE-3E52-4CB6-AE2F-55C7E2F9B19B}" type="presOf" srcId="{C206A180-5BF1-4299-92EF-D6DE2BC25E05}" destId="{D352117E-7EF1-484D-85B5-87058B57BCF8}" srcOrd="0" destOrd="0" presId="urn:microsoft.com/office/officeart/2016/7/layout/BasicLinearProcessNumbered"/>
    <dgm:cxn modelId="{92A30029-C6E6-46E8-8FCB-35B75DC824F6}" type="presParOf" srcId="{885849BD-E2C6-40A1-B9D6-92DA341A00F6}" destId="{825D5BC0-B4F4-4EE8-B61F-7EC725A881E0}" srcOrd="0" destOrd="0" presId="urn:microsoft.com/office/officeart/2016/7/layout/BasicLinearProcessNumbered"/>
    <dgm:cxn modelId="{8CB452BA-07AB-4B90-8640-9BFBC61EE8D7}" type="presParOf" srcId="{825D5BC0-B4F4-4EE8-B61F-7EC725A881E0}" destId="{3E45FCF4-87EF-49E6-BA93-5E302B09DECD}" srcOrd="0" destOrd="0" presId="urn:microsoft.com/office/officeart/2016/7/layout/BasicLinearProcessNumbered"/>
    <dgm:cxn modelId="{371B2B2D-F950-4705-902A-DCA082853621}" type="presParOf" srcId="{825D5BC0-B4F4-4EE8-B61F-7EC725A881E0}" destId="{CC258C1B-0AEF-4999-942E-CDBC2E63CD24}" srcOrd="1" destOrd="0" presId="urn:microsoft.com/office/officeart/2016/7/layout/BasicLinearProcessNumbered"/>
    <dgm:cxn modelId="{2975EB0D-5CEE-43C8-8B46-EDBDAD4C5FDC}" type="presParOf" srcId="{825D5BC0-B4F4-4EE8-B61F-7EC725A881E0}" destId="{C3E8495C-344D-4525-9BED-14C5BB8BFB13}" srcOrd="2" destOrd="0" presId="urn:microsoft.com/office/officeart/2016/7/layout/BasicLinearProcessNumbered"/>
    <dgm:cxn modelId="{3B8DE126-03A5-445A-A107-807883561533}" type="presParOf" srcId="{825D5BC0-B4F4-4EE8-B61F-7EC725A881E0}" destId="{4EBDBA06-C3BB-42EB-B0C8-CA69EE2AFA85}" srcOrd="3" destOrd="0" presId="urn:microsoft.com/office/officeart/2016/7/layout/BasicLinearProcessNumbered"/>
    <dgm:cxn modelId="{11A323D3-6B9D-447D-B425-0D90219B4BAD}" type="presParOf" srcId="{885849BD-E2C6-40A1-B9D6-92DA341A00F6}" destId="{590E2B3B-2443-49F4-B94F-3A5D6F95D6C1}" srcOrd="1" destOrd="0" presId="urn:microsoft.com/office/officeart/2016/7/layout/BasicLinearProcessNumbered"/>
    <dgm:cxn modelId="{83FDDD6A-1A22-48C5-8C2A-E40A09B2416A}" type="presParOf" srcId="{885849BD-E2C6-40A1-B9D6-92DA341A00F6}" destId="{3B794AA9-C29A-4C93-86BF-FBF407D80AA2}" srcOrd="2" destOrd="0" presId="urn:microsoft.com/office/officeart/2016/7/layout/BasicLinearProcessNumbered"/>
    <dgm:cxn modelId="{9BE6D8BA-9559-42F6-8741-77E98852C3B1}" type="presParOf" srcId="{3B794AA9-C29A-4C93-86BF-FBF407D80AA2}" destId="{2EC8A9F0-E9C3-48CB-BE58-F610FB82709B}" srcOrd="0" destOrd="0" presId="urn:microsoft.com/office/officeart/2016/7/layout/BasicLinearProcessNumbered"/>
    <dgm:cxn modelId="{5286F9E1-4C60-4D73-BBDE-A87285D628F9}" type="presParOf" srcId="{3B794AA9-C29A-4C93-86BF-FBF407D80AA2}" destId="{828F7914-A153-42FB-AC51-904ACE85EBA8}" srcOrd="1" destOrd="0" presId="urn:microsoft.com/office/officeart/2016/7/layout/BasicLinearProcessNumbered"/>
    <dgm:cxn modelId="{553110BC-3915-4FBA-B8DE-83012A303989}" type="presParOf" srcId="{3B794AA9-C29A-4C93-86BF-FBF407D80AA2}" destId="{B481EE33-18AB-4145-9B7B-53EEC412F827}" srcOrd="2" destOrd="0" presId="urn:microsoft.com/office/officeart/2016/7/layout/BasicLinearProcessNumbered"/>
    <dgm:cxn modelId="{EFEB3369-B9C1-4E10-9CD8-98E84CA8DACB}" type="presParOf" srcId="{3B794AA9-C29A-4C93-86BF-FBF407D80AA2}" destId="{354D201C-A0CC-412D-AE74-902D512D834E}" srcOrd="3" destOrd="0" presId="urn:microsoft.com/office/officeart/2016/7/layout/BasicLinearProcessNumbered"/>
    <dgm:cxn modelId="{520B7DD5-5147-46A9-B653-DCFBC9C2AF9F}" type="presParOf" srcId="{885849BD-E2C6-40A1-B9D6-92DA341A00F6}" destId="{255ACA42-FF7D-43E2-93F5-15F0A1BF5FBF}" srcOrd="3" destOrd="0" presId="urn:microsoft.com/office/officeart/2016/7/layout/BasicLinearProcessNumbered"/>
    <dgm:cxn modelId="{05E9B981-B172-42B0-9B8C-59F43B15FDA6}" type="presParOf" srcId="{885849BD-E2C6-40A1-B9D6-92DA341A00F6}" destId="{5CF57F57-81F3-478B-B935-2129116B1197}" srcOrd="4" destOrd="0" presId="urn:microsoft.com/office/officeart/2016/7/layout/BasicLinearProcessNumbered"/>
    <dgm:cxn modelId="{BDF7E797-77A8-40CD-B511-9939C36FC495}" type="presParOf" srcId="{5CF57F57-81F3-478B-B935-2129116B1197}" destId="{7DAA40EC-C76B-4CC8-ADDE-1C15CD34B5CD}" srcOrd="0" destOrd="0" presId="urn:microsoft.com/office/officeart/2016/7/layout/BasicLinearProcessNumbered"/>
    <dgm:cxn modelId="{422E77AA-94AD-44B7-B2BE-89ADD3A14533}" type="presParOf" srcId="{5CF57F57-81F3-478B-B935-2129116B1197}" destId="{D352117E-7EF1-484D-85B5-87058B57BCF8}" srcOrd="1" destOrd="0" presId="urn:microsoft.com/office/officeart/2016/7/layout/BasicLinearProcessNumbered"/>
    <dgm:cxn modelId="{C85DE4DA-D9B1-4714-B645-3F447CEB5641}" type="presParOf" srcId="{5CF57F57-81F3-478B-B935-2129116B1197}" destId="{43F9B2D1-E54D-457B-9D18-1A3EFA0BF4DC}" srcOrd="2" destOrd="0" presId="urn:microsoft.com/office/officeart/2016/7/layout/BasicLinearProcessNumbered"/>
    <dgm:cxn modelId="{AFC34AF6-F81C-4787-BC00-C6CE32CB951E}" type="presParOf" srcId="{5CF57F57-81F3-478B-B935-2129116B1197}" destId="{F5EEFCF5-A063-4FA5-ABD5-2B52833A2298}" srcOrd="3" destOrd="0" presId="urn:microsoft.com/office/officeart/2016/7/layout/BasicLinearProcessNumbered"/>
    <dgm:cxn modelId="{5C74797A-6B57-4F47-A726-AAEF36E5434B}" type="presParOf" srcId="{885849BD-E2C6-40A1-B9D6-92DA341A00F6}" destId="{462A6BE1-1ECB-4099-BED3-9757F7762047}" srcOrd="5" destOrd="0" presId="urn:microsoft.com/office/officeart/2016/7/layout/BasicLinearProcessNumbered"/>
    <dgm:cxn modelId="{088A41D2-A821-4146-8EF3-B4DFCBE02C76}" type="presParOf" srcId="{885849BD-E2C6-40A1-B9D6-92DA341A00F6}" destId="{FB05054A-1E91-4E18-A740-1FD8606AEFED}" srcOrd="6" destOrd="0" presId="urn:microsoft.com/office/officeart/2016/7/layout/BasicLinearProcessNumbered"/>
    <dgm:cxn modelId="{C06FF645-3AA5-425B-A17F-45A7F0802A54}" type="presParOf" srcId="{FB05054A-1E91-4E18-A740-1FD8606AEFED}" destId="{44CFE939-4344-49A5-8D8B-5A2AB38E3097}" srcOrd="0" destOrd="0" presId="urn:microsoft.com/office/officeart/2016/7/layout/BasicLinearProcessNumbered"/>
    <dgm:cxn modelId="{EEBFBB8C-43AF-49DB-8C99-0316621676F3}" type="presParOf" srcId="{FB05054A-1E91-4E18-A740-1FD8606AEFED}" destId="{088A446E-41C8-4CF8-A1A8-CE32140A9479}" srcOrd="1" destOrd="0" presId="urn:microsoft.com/office/officeart/2016/7/layout/BasicLinearProcessNumbered"/>
    <dgm:cxn modelId="{72C668D8-A662-481C-B155-825A861BA13E}" type="presParOf" srcId="{FB05054A-1E91-4E18-A740-1FD8606AEFED}" destId="{398F4C70-1E88-4D66-BB6E-1A67625BC0A8}" srcOrd="2" destOrd="0" presId="urn:microsoft.com/office/officeart/2016/7/layout/BasicLinearProcessNumbered"/>
    <dgm:cxn modelId="{2055FAFC-BBAF-4A3A-877E-20889083759A}" type="presParOf" srcId="{FB05054A-1E91-4E18-A740-1FD8606AEFED}" destId="{90ECC4EF-C8CD-4E19-81EC-7058BDFCC258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65E5FB3-7A94-4456-8366-1503522F47DB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D44C70F-DC4A-49C3-A4B2-0DBB510EA368}">
      <dgm:prSet/>
      <dgm:spPr/>
      <dgm:t>
        <a:bodyPr/>
        <a:lstStyle/>
        <a:p>
          <a:r>
            <a:rPr lang="en-US"/>
            <a:t>BODY</a:t>
          </a:r>
        </a:p>
      </dgm:t>
    </dgm:pt>
    <dgm:pt modelId="{51E2CAC2-36D6-4389-8494-C136AD7A6199}" type="parTrans" cxnId="{2059DD89-020D-4270-988C-2E656D1D9A5A}">
      <dgm:prSet/>
      <dgm:spPr/>
      <dgm:t>
        <a:bodyPr/>
        <a:lstStyle/>
        <a:p>
          <a:endParaRPr lang="en-US"/>
        </a:p>
      </dgm:t>
    </dgm:pt>
    <dgm:pt modelId="{94AFD47E-A88F-4778-9458-82DE11B2B1ED}" type="sibTrans" cxnId="{2059DD89-020D-4270-988C-2E656D1D9A5A}">
      <dgm:prSet/>
      <dgm:spPr/>
      <dgm:t>
        <a:bodyPr/>
        <a:lstStyle/>
        <a:p>
          <a:endParaRPr lang="en-US"/>
        </a:p>
      </dgm:t>
    </dgm:pt>
    <dgm:pt modelId="{8BC7A7EF-2ABC-46B2-BF1A-BF5EAE672E4C}">
      <dgm:prSet/>
      <dgm:spPr/>
      <dgm:t>
        <a:bodyPr/>
        <a:lstStyle/>
        <a:p>
          <a:r>
            <a:rPr lang="en-US"/>
            <a:t>BODY LANGUAGE</a:t>
          </a:r>
        </a:p>
      </dgm:t>
    </dgm:pt>
    <dgm:pt modelId="{263DDC48-6698-40BE-B99A-203A56CEDD91}" type="parTrans" cxnId="{42092234-1018-45AB-9D14-CC25BA433FAE}">
      <dgm:prSet/>
      <dgm:spPr/>
      <dgm:t>
        <a:bodyPr/>
        <a:lstStyle/>
        <a:p>
          <a:endParaRPr lang="en-US"/>
        </a:p>
      </dgm:t>
    </dgm:pt>
    <dgm:pt modelId="{E065AA52-576A-43C5-9F6F-4298B55FB95A}" type="sibTrans" cxnId="{42092234-1018-45AB-9D14-CC25BA433FAE}">
      <dgm:prSet/>
      <dgm:spPr/>
      <dgm:t>
        <a:bodyPr/>
        <a:lstStyle/>
        <a:p>
          <a:endParaRPr lang="en-US"/>
        </a:p>
      </dgm:t>
    </dgm:pt>
    <dgm:pt modelId="{20159343-096F-4BB2-878C-3C8F24211B7E}">
      <dgm:prSet/>
      <dgm:spPr/>
      <dgm:t>
        <a:bodyPr/>
        <a:lstStyle/>
        <a:p>
          <a:r>
            <a:rPr lang="en-US"/>
            <a:t>Reveal</a:t>
          </a:r>
        </a:p>
      </dgm:t>
    </dgm:pt>
    <dgm:pt modelId="{8BEB0D9B-F3C2-4FE2-A84E-954DC3EEDA50}" type="parTrans" cxnId="{8AD64439-8C8D-48D7-A97D-F56AED822B35}">
      <dgm:prSet/>
      <dgm:spPr/>
      <dgm:t>
        <a:bodyPr/>
        <a:lstStyle/>
        <a:p>
          <a:endParaRPr lang="en-US"/>
        </a:p>
      </dgm:t>
    </dgm:pt>
    <dgm:pt modelId="{D5853683-AF95-4BBA-A64D-4BCFD0E986F5}" type="sibTrans" cxnId="{8AD64439-8C8D-48D7-A97D-F56AED822B35}">
      <dgm:prSet/>
      <dgm:spPr/>
      <dgm:t>
        <a:bodyPr/>
        <a:lstStyle/>
        <a:p>
          <a:endParaRPr lang="en-US"/>
        </a:p>
      </dgm:t>
    </dgm:pt>
    <dgm:pt modelId="{3545A98C-1C45-4565-B084-CCC84F6C43F2}">
      <dgm:prSet/>
      <dgm:spPr/>
      <dgm:t>
        <a:bodyPr/>
        <a:lstStyle/>
        <a:p>
          <a:r>
            <a:rPr lang="en-US"/>
            <a:t>Nonverbal cues can reveal underlying emotions: Pay attention to posture, facial expressions, eye contact, and fidgeting.</a:t>
          </a:r>
        </a:p>
      </dgm:t>
    </dgm:pt>
    <dgm:pt modelId="{70E1B236-B9D9-4473-AF47-62078FC0B1EB}" type="parTrans" cxnId="{8BE9FD52-43F1-46D0-9E2C-0968D5EE8AF5}">
      <dgm:prSet/>
      <dgm:spPr/>
      <dgm:t>
        <a:bodyPr/>
        <a:lstStyle/>
        <a:p>
          <a:endParaRPr lang="en-US"/>
        </a:p>
      </dgm:t>
    </dgm:pt>
    <dgm:pt modelId="{02FE25D9-72BE-4D9D-B6BF-143A20ED9523}" type="sibTrans" cxnId="{8BE9FD52-43F1-46D0-9E2C-0968D5EE8AF5}">
      <dgm:prSet/>
      <dgm:spPr/>
      <dgm:t>
        <a:bodyPr/>
        <a:lstStyle/>
        <a:p>
          <a:endParaRPr lang="en-US"/>
        </a:p>
      </dgm:t>
    </dgm:pt>
    <dgm:pt modelId="{DDF048B9-A64D-4C93-A9B5-4EA9C65D29E0}">
      <dgm:prSet/>
      <dgm:spPr/>
      <dgm:t>
        <a:bodyPr/>
        <a:lstStyle/>
        <a:p>
          <a:r>
            <a:rPr lang="en-US"/>
            <a:t>Avoid</a:t>
          </a:r>
        </a:p>
      </dgm:t>
    </dgm:pt>
    <dgm:pt modelId="{0C875D5B-8139-4157-9665-1B0D9C83CAD5}" type="parTrans" cxnId="{F473EF49-4CAF-4411-896C-991356153FFE}">
      <dgm:prSet/>
      <dgm:spPr/>
      <dgm:t>
        <a:bodyPr/>
        <a:lstStyle/>
        <a:p>
          <a:endParaRPr lang="en-US"/>
        </a:p>
      </dgm:t>
    </dgm:pt>
    <dgm:pt modelId="{13BBE202-5275-46BE-B23A-D41053185711}" type="sibTrans" cxnId="{F473EF49-4CAF-4411-896C-991356153FFE}">
      <dgm:prSet/>
      <dgm:spPr/>
      <dgm:t>
        <a:bodyPr/>
        <a:lstStyle/>
        <a:p>
          <a:endParaRPr lang="en-US"/>
        </a:p>
      </dgm:t>
    </dgm:pt>
    <dgm:pt modelId="{8A5D6990-E6FA-412F-8130-C37D0E211B2B}">
      <dgm:prSet/>
      <dgm:spPr/>
      <dgm:t>
        <a:bodyPr/>
        <a:lstStyle/>
        <a:p>
          <a:r>
            <a:rPr lang="en-US"/>
            <a:t>Avoid misinterpretations: Don't solely rely on body language, consider it alongside verbal communication.</a:t>
          </a:r>
        </a:p>
      </dgm:t>
    </dgm:pt>
    <dgm:pt modelId="{722910D7-AD98-4173-B998-05B14FD832D8}" type="parTrans" cxnId="{3BB5146A-B6A4-4A23-9216-1C395DDA9CAC}">
      <dgm:prSet/>
      <dgm:spPr/>
      <dgm:t>
        <a:bodyPr/>
        <a:lstStyle/>
        <a:p>
          <a:endParaRPr lang="en-US"/>
        </a:p>
      </dgm:t>
    </dgm:pt>
    <dgm:pt modelId="{D3D5508F-58B8-4244-BB5D-F02452AAE5D2}" type="sibTrans" cxnId="{3BB5146A-B6A4-4A23-9216-1C395DDA9CAC}">
      <dgm:prSet/>
      <dgm:spPr/>
      <dgm:t>
        <a:bodyPr/>
        <a:lstStyle/>
        <a:p>
          <a:endParaRPr lang="en-US"/>
        </a:p>
      </dgm:t>
    </dgm:pt>
    <dgm:pt modelId="{E9F2FA02-8526-491A-8B14-3FC549D06BC0}">
      <dgm:prSet/>
      <dgm:spPr/>
      <dgm:t>
        <a:bodyPr/>
        <a:lstStyle/>
        <a:p>
          <a:r>
            <a:rPr lang="en-US"/>
            <a:t>Observe</a:t>
          </a:r>
        </a:p>
      </dgm:t>
    </dgm:pt>
    <dgm:pt modelId="{1CA4A35E-1B3A-478E-9BD6-3885D220857F}" type="parTrans" cxnId="{A1F4C1D4-9A30-4C99-83B9-CC45D7639A14}">
      <dgm:prSet/>
      <dgm:spPr/>
      <dgm:t>
        <a:bodyPr/>
        <a:lstStyle/>
        <a:p>
          <a:endParaRPr lang="en-US"/>
        </a:p>
      </dgm:t>
    </dgm:pt>
    <dgm:pt modelId="{2B92DB69-D792-443E-A941-2F7D97F56E4F}" type="sibTrans" cxnId="{A1F4C1D4-9A30-4C99-83B9-CC45D7639A14}">
      <dgm:prSet/>
      <dgm:spPr/>
      <dgm:t>
        <a:bodyPr/>
        <a:lstStyle/>
        <a:p>
          <a:endParaRPr lang="en-US"/>
        </a:p>
      </dgm:t>
    </dgm:pt>
    <dgm:pt modelId="{F60B40EB-B6F1-4884-A6B5-90793C6552E5}">
      <dgm:prSet/>
      <dgm:spPr/>
      <dgm:t>
        <a:bodyPr/>
        <a:lstStyle/>
        <a:p>
          <a:r>
            <a:rPr lang="en-US"/>
            <a:t>Observe for comfort level: Notice if they seem closed off or hesitant to discuss certain topics.</a:t>
          </a:r>
        </a:p>
      </dgm:t>
    </dgm:pt>
    <dgm:pt modelId="{04FD24E8-C075-444B-A0E6-0331A5C367BA}" type="parTrans" cxnId="{B2AA825F-A2AA-44EA-97BA-3FA84EAB77FA}">
      <dgm:prSet/>
      <dgm:spPr/>
      <dgm:t>
        <a:bodyPr/>
        <a:lstStyle/>
        <a:p>
          <a:endParaRPr lang="en-US"/>
        </a:p>
      </dgm:t>
    </dgm:pt>
    <dgm:pt modelId="{C3FFBEB0-9A14-49EE-A92A-F3811C862BC5}" type="sibTrans" cxnId="{B2AA825F-A2AA-44EA-97BA-3FA84EAB77FA}">
      <dgm:prSet/>
      <dgm:spPr/>
      <dgm:t>
        <a:bodyPr/>
        <a:lstStyle/>
        <a:p>
          <a:endParaRPr lang="en-US"/>
        </a:p>
      </dgm:t>
    </dgm:pt>
    <dgm:pt modelId="{E6BA9F4E-67A5-43FA-8DCA-4057C5D472F2}" type="pres">
      <dgm:prSet presAssocID="{365E5FB3-7A94-4456-8366-1503522F47DB}" presName="Name0" presStyleCnt="0">
        <dgm:presLayoutVars>
          <dgm:dir/>
          <dgm:animLvl val="lvl"/>
          <dgm:resizeHandles val="exact"/>
        </dgm:presLayoutVars>
      </dgm:prSet>
      <dgm:spPr/>
    </dgm:pt>
    <dgm:pt modelId="{3AB1D6B8-35B4-4BA5-9305-9D920BE2211A}" type="pres">
      <dgm:prSet presAssocID="{8D44C70F-DC4A-49C3-A4B2-0DBB510EA368}" presName="composite" presStyleCnt="0"/>
      <dgm:spPr/>
    </dgm:pt>
    <dgm:pt modelId="{3F66AA19-EB0A-4E55-8D6F-8E50E028A7E4}" type="pres">
      <dgm:prSet presAssocID="{8D44C70F-DC4A-49C3-A4B2-0DBB510EA368}" presName="parTx" presStyleLbl="alignNode1" presStyleIdx="0" presStyleCnt="4">
        <dgm:presLayoutVars>
          <dgm:chMax val="0"/>
          <dgm:chPref val="0"/>
        </dgm:presLayoutVars>
      </dgm:prSet>
      <dgm:spPr/>
    </dgm:pt>
    <dgm:pt modelId="{5097795C-09D1-4732-A584-90F808849E6C}" type="pres">
      <dgm:prSet presAssocID="{8D44C70F-DC4A-49C3-A4B2-0DBB510EA368}" presName="desTx" presStyleLbl="alignAccFollowNode1" presStyleIdx="0" presStyleCnt="4">
        <dgm:presLayoutVars/>
      </dgm:prSet>
      <dgm:spPr/>
    </dgm:pt>
    <dgm:pt modelId="{40584C64-FA95-4B35-B567-9AE5521ABCF0}" type="pres">
      <dgm:prSet presAssocID="{94AFD47E-A88F-4778-9458-82DE11B2B1ED}" presName="space" presStyleCnt="0"/>
      <dgm:spPr/>
    </dgm:pt>
    <dgm:pt modelId="{8F46275B-F667-4656-BB56-52F355D82DF4}" type="pres">
      <dgm:prSet presAssocID="{20159343-096F-4BB2-878C-3C8F24211B7E}" presName="composite" presStyleCnt="0"/>
      <dgm:spPr/>
    </dgm:pt>
    <dgm:pt modelId="{C9BF7B06-35C1-472A-8219-E915CFDA0875}" type="pres">
      <dgm:prSet presAssocID="{20159343-096F-4BB2-878C-3C8F24211B7E}" presName="parTx" presStyleLbl="alignNode1" presStyleIdx="1" presStyleCnt="4">
        <dgm:presLayoutVars>
          <dgm:chMax val="0"/>
          <dgm:chPref val="0"/>
        </dgm:presLayoutVars>
      </dgm:prSet>
      <dgm:spPr/>
    </dgm:pt>
    <dgm:pt modelId="{5255B253-333B-4F39-8842-49DA51D22701}" type="pres">
      <dgm:prSet presAssocID="{20159343-096F-4BB2-878C-3C8F24211B7E}" presName="desTx" presStyleLbl="alignAccFollowNode1" presStyleIdx="1" presStyleCnt="4">
        <dgm:presLayoutVars/>
      </dgm:prSet>
      <dgm:spPr/>
    </dgm:pt>
    <dgm:pt modelId="{87FF06B5-BECB-4C42-B2F9-BBBBAAFAE34F}" type="pres">
      <dgm:prSet presAssocID="{D5853683-AF95-4BBA-A64D-4BCFD0E986F5}" presName="space" presStyleCnt="0"/>
      <dgm:spPr/>
    </dgm:pt>
    <dgm:pt modelId="{F4850F3B-E6E3-411D-914A-43DE042FF47A}" type="pres">
      <dgm:prSet presAssocID="{DDF048B9-A64D-4C93-A9B5-4EA9C65D29E0}" presName="composite" presStyleCnt="0"/>
      <dgm:spPr/>
    </dgm:pt>
    <dgm:pt modelId="{8090992C-17C0-4AD0-B731-1364B308E2ED}" type="pres">
      <dgm:prSet presAssocID="{DDF048B9-A64D-4C93-A9B5-4EA9C65D29E0}" presName="parTx" presStyleLbl="alignNode1" presStyleIdx="2" presStyleCnt="4">
        <dgm:presLayoutVars>
          <dgm:chMax val="0"/>
          <dgm:chPref val="0"/>
        </dgm:presLayoutVars>
      </dgm:prSet>
      <dgm:spPr/>
    </dgm:pt>
    <dgm:pt modelId="{A0F1EE85-8413-4548-A21A-AA4CF24DC8BC}" type="pres">
      <dgm:prSet presAssocID="{DDF048B9-A64D-4C93-A9B5-4EA9C65D29E0}" presName="desTx" presStyleLbl="alignAccFollowNode1" presStyleIdx="2" presStyleCnt="4">
        <dgm:presLayoutVars/>
      </dgm:prSet>
      <dgm:spPr/>
    </dgm:pt>
    <dgm:pt modelId="{326FD050-B4EB-46B4-BB7C-E9A16BFAD9A0}" type="pres">
      <dgm:prSet presAssocID="{13BBE202-5275-46BE-B23A-D41053185711}" presName="space" presStyleCnt="0"/>
      <dgm:spPr/>
    </dgm:pt>
    <dgm:pt modelId="{9FCB1046-B1E1-4283-BC5F-D90A72AFE200}" type="pres">
      <dgm:prSet presAssocID="{E9F2FA02-8526-491A-8B14-3FC549D06BC0}" presName="composite" presStyleCnt="0"/>
      <dgm:spPr/>
    </dgm:pt>
    <dgm:pt modelId="{49533BC3-3447-4EAF-B843-290632CAB52E}" type="pres">
      <dgm:prSet presAssocID="{E9F2FA02-8526-491A-8B14-3FC549D06BC0}" presName="parTx" presStyleLbl="alignNode1" presStyleIdx="3" presStyleCnt="4">
        <dgm:presLayoutVars>
          <dgm:chMax val="0"/>
          <dgm:chPref val="0"/>
        </dgm:presLayoutVars>
      </dgm:prSet>
      <dgm:spPr/>
    </dgm:pt>
    <dgm:pt modelId="{92AB2908-9B77-4BDF-9C2A-D9D90627C965}" type="pres">
      <dgm:prSet presAssocID="{E9F2FA02-8526-491A-8B14-3FC549D06BC0}" presName="desTx" presStyleLbl="alignAccFollowNode1" presStyleIdx="3" presStyleCnt="4">
        <dgm:presLayoutVars/>
      </dgm:prSet>
      <dgm:spPr/>
    </dgm:pt>
  </dgm:ptLst>
  <dgm:cxnLst>
    <dgm:cxn modelId="{5B4A6A0A-0BFC-4D2D-B020-B1354433AE5D}" type="presOf" srcId="{8A5D6990-E6FA-412F-8130-C37D0E211B2B}" destId="{A0F1EE85-8413-4548-A21A-AA4CF24DC8BC}" srcOrd="0" destOrd="0" presId="urn:microsoft.com/office/officeart/2016/7/layout/HorizontalActionList"/>
    <dgm:cxn modelId="{BF27691B-4821-4E8D-B43F-584B06B176E5}" type="presOf" srcId="{F60B40EB-B6F1-4884-A6B5-90793C6552E5}" destId="{92AB2908-9B77-4BDF-9C2A-D9D90627C965}" srcOrd="0" destOrd="0" presId="urn:microsoft.com/office/officeart/2016/7/layout/HorizontalActionList"/>
    <dgm:cxn modelId="{D4F60B23-4F86-4ED3-8119-D4CD833A87EA}" type="presOf" srcId="{E9F2FA02-8526-491A-8B14-3FC549D06BC0}" destId="{49533BC3-3447-4EAF-B843-290632CAB52E}" srcOrd="0" destOrd="0" presId="urn:microsoft.com/office/officeart/2016/7/layout/HorizontalActionList"/>
    <dgm:cxn modelId="{42092234-1018-45AB-9D14-CC25BA433FAE}" srcId="{8D44C70F-DC4A-49C3-A4B2-0DBB510EA368}" destId="{8BC7A7EF-2ABC-46B2-BF1A-BF5EAE672E4C}" srcOrd="0" destOrd="0" parTransId="{263DDC48-6698-40BE-B99A-203A56CEDD91}" sibTransId="{E065AA52-576A-43C5-9F6F-4298B55FB95A}"/>
    <dgm:cxn modelId="{8AD64439-8C8D-48D7-A97D-F56AED822B35}" srcId="{365E5FB3-7A94-4456-8366-1503522F47DB}" destId="{20159343-096F-4BB2-878C-3C8F24211B7E}" srcOrd="1" destOrd="0" parTransId="{8BEB0D9B-F3C2-4FE2-A84E-954DC3EEDA50}" sibTransId="{D5853683-AF95-4BBA-A64D-4BCFD0E986F5}"/>
    <dgm:cxn modelId="{B2AA825F-A2AA-44EA-97BA-3FA84EAB77FA}" srcId="{E9F2FA02-8526-491A-8B14-3FC549D06BC0}" destId="{F60B40EB-B6F1-4884-A6B5-90793C6552E5}" srcOrd="0" destOrd="0" parTransId="{04FD24E8-C075-444B-A0E6-0331A5C367BA}" sibTransId="{C3FFBEB0-9A14-49EE-A92A-F3811C862BC5}"/>
    <dgm:cxn modelId="{7FF7DA45-29DE-4A5E-8225-21CD5B0BE899}" type="presOf" srcId="{8D44C70F-DC4A-49C3-A4B2-0DBB510EA368}" destId="{3F66AA19-EB0A-4E55-8D6F-8E50E028A7E4}" srcOrd="0" destOrd="0" presId="urn:microsoft.com/office/officeart/2016/7/layout/HorizontalActionList"/>
    <dgm:cxn modelId="{F473EF49-4CAF-4411-896C-991356153FFE}" srcId="{365E5FB3-7A94-4456-8366-1503522F47DB}" destId="{DDF048B9-A64D-4C93-A9B5-4EA9C65D29E0}" srcOrd="2" destOrd="0" parTransId="{0C875D5B-8139-4157-9665-1B0D9C83CAD5}" sibTransId="{13BBE202-5275-46BE-B23A-D41053185711}"/>
    <dgm:cxn modelId="{3BB5146A-B6A4-4A23-9216-1C395DDA9CAC}" srcId="{DDF048B9-A64D-4C93-A9B5-4EA9C65D29E0}" destId="{8A5D6990-E6FA-412F-8130-C37D0E211B2B}" srcOrd="0" destOrd="0" parTransId="{722910D7-AD98-4173-B998-05B14FD832D8}" sibTransId="{D3D5508F-58B8-4244-BB5D-F02452AAE5D2}"/>
    <dgm:cxn modelId="{8BE9FD52-43F1-46D0-9E2C-0968D5EE8AF5}" srcId="{20159343-096F-4BB2-878C-3C8F24211B7E}" destId="{3545A98C-1C45-4565-B084-CCC84F6C43F2}" srcOrd="0" destOrd="0" parTransId="{70E1B236-B9D9-4473-AF47-62078FC0B1EB}" sibTransId="{02FE25D9-72BE-4D9D-B6BF-143A20ED9523}"/>
    <dgm:cxn modelId="{7E4EFF77-D5AA-4F62-A17D-7F99EA68FD45}" type="presOf" srcId="{365E5FB3-7A94-4456-8366-1503522F47DB}" destId="{E6BA9F4E-67A5-43FA-8DCA-4057C5D472F2}" srcOrd="0" destOrd="0" presId="urn:microsoft.com/office/officeart/2016/7/layout/HorizontalActionList"/>
    <dgm:cxn modelId="{6CBC2985-F434-4E8B-AFF9-7F38062D7E93}" type="presOf" srcId="{20159343-096F-4BB2-878C-3C8F24211B7E}" destId="{C9BF7B06-35C1-472A-8219-E915CFDA0875}" srcOrd="0" destOrd="0" presId="urn:microsoft.com/office/officeart/2016/7/layout/HorizontalActionList"/>
    <dgm:cxn modelId="{2059DD89-020D-4270-988C-2E656D1D9A5A}" srcId="{365E5FB3-7A94-4456-8366-1503522F47DB}" destId="{8D44C70F-DC4A-49C3-A4B2-0DBB510EA368}" srcOrd="0" destOrd="0" parTransId="{51E2CAC2-36D6-4389-8494-C136AD7A6199}" sibTransId="{94AFD47E-A88F-4778-9458-82DE11B2B1ED}"/>
    <dgm:cxn modelId="{406E28BE-C062-472C-B489-DEEDABBAEAA4}" type="presOf" srcId="{3545A98C-1C45-4565-B084-CCC84F6C43F2}" destId="{5255B253-333B-4F39-8842-49DA51D22701}" srcOrd="0" destOrd="0" presId="urn:microsoft.com/office/officeart/2016/7/layout/HorizontalActionList"/>
    <dgm:cxn modelId="{FDDC00C3-9865-4407-A166-5381061EF78C}" type="presOf" srcId="{8BC7A7EF-2ABC-46B2-BF1A-BF5EAE672E4C}" destId="{5097795C-09D1-4732-A584-90F808849E6C}" srcOrd="0" destOrd="0" presId="urn:microsoft.com/office/officeart/2016/7/layout/HorizontalActionList"/>
    <dgm:cxn modelId="{A1F4C1D4-9A30-4C99-83B9-CC45D7639A14}" srcId="{365E5FB3-7A94-4456-8366-1503522F47DB}" destId="{E9F2FA02-8526-491A-8B14-3FC549D06BC0}" srcOrd="3" destOrd="0" parTransId="{1CA4A35E-1B3A-478E-9BD6-3885D220857F}" sibTransId="{2B92DB69-D792-443E-A941-2F7D97F56E4F}"/>
    <dgm:cxn modelId="{A529C3DD-8EA8-4130-B68D-4B82A6C6CA2B}" type="presOf" srcId="{DDF048B9-A64D-4C93-A9B5-4EA9C65D29E0}" destId="{8090992C-17C0-4AD0-B731-1364B308E2ED}" srcOrd="0" destOrd="0" presId="urn:microsoft.com/office/officeart/2016/7/layout/HorizontalActionList"/>
    <dgm:cxn modelId="{979536E1-12CD-4B97-A537-9292CE7F2E00}" type="presParOf" srcId="{E6BA9F4E-67A5-43FA-8DCA-4057C5D472F2}" destId="{3AB1D6B8-35B4-4BA5-9305-9D920BE2211A}" srcOrd="0" destOrd="0" presId="urn:microsoft.com/office/officeart/2016/7/layout/HorizontalActionList"/>
    <dgm:cxn modelId="{AA544446-0876-4064-B5BA-BFDD5E599154}" type="presParOf" srcId="{3AB1D6B8-35B4-4BA5-9305-9D920BE2211A}" destId="{3F66AA19-EB0A-4E55-8D6F-8E50E028A7E4}" srcOrd="0" destOrd="0" presId="urn:microsoft.com/office/officeart/2016/7/layout/HorizontalActionList"/>
    <dgm:cxn modelId="{2EEA248E-280A-48E8-B1D4-5CD1673D550A}" type="presParOf" srcId="{3AB1D6B8-35B4-4BA5-9305-9D920BE2211A}" destId="{5097795C-09D1-4732-A584-90F808849E6C}" srcOrd="1" destOrd="0" presId="urn:microsoft.com/office/officeart/2016/7/layout/HorizontalActionList"/>
    <dgm:cxn modelId="{60F44DB6-9F23-44AD-B4D1-F4627D81A83B}" type="presParOf" srcId="{E6BA9F4E-67A5-43FA-8DCA-4057C5D472F2}" destId="{40584C64-FA95-4B35-B567-9AE5521ABCF0}" srcOrd="1" destOrd="0" presId="urn:microsoft.com/office/officeart/2016/7/layout/HorizontalActionList"/>
    <dgm:cxn modelId="{B6345190-04FB-45C2-90B7-6AF1AC6E3349}" type="presParOf" srcId="{E6BA9F4E-67A5-43FA-8DCA-4057C5D472F2}" destId="{8F46275B-F667-4656-BB56-52F355D82DF4}" srcOrd="2" destOrd="0" presId="urn:microsoft.com/office/officeart/2016/7/layout/HorizontalActionList"/>
    <dgm:cxn modelId="{A445F18B-A9CC-46CE-B7D9-EEBBFF6D1484}" type="presParOf" srcId="{8F46275B-F667-4656-BB56-52F355D82DF4}" destId="{C9BF7B06-35C1-472A-8219-E915CFDA0875}" srcOrd="0" destOrd="0" presId="urn:microsoft.com/office/officeart/2016/7/layout/HorizontalActionList"/>
    <dgm:cxn modelId="{04280659-4F37-4295-9871-367452A833A8}" type="presParOf" srcId="{8F46275B-F667-4656-BB56-52F355D82DF4}" destId="{5255B253-333B-4F39-8842-49DA51D22701}" srcOrd="1" destOrd="0" presId="urn:microsoft.com/office/officeart/2016/7/layout/HorizontalActionList"/>
    <dgm:cxn modelId="{B1F46ED0-04D5-4ED0-B891-6495018BA646}" type="presParOf" srcId="{E6BA9F4E-67A5-43FA-8DCA-4057C5D472F2}" destId="{87FF06B5-BECB-4C42-B2F9-BBBBAAFAE34F}" srcOrd="3" destOrd="0" presId="urn:microsoft.com/office/officeart/2016/7/layout/HorizontalActionList"/>
    <dgm:cxn modelId="{2E7441AB-0B0E-4C77-82B6-6DA7318B74F0}" type="presParOf" srcId="{E6BA9F4E-67A5-43FA-8DCA-4057C5D472F2}" destId="{F4850F3B-E6E3-411D-914A-43DE042FF47A}" srcOrd="4" destOrd="0" presId="urn:microsoft.com/office/officeart/2016/7/layout/HorizontalActionList"/>
    <dgm:cxn modelId="{306262A3-9A66-48AD-904D-300A0615CDBA}" type="presParOf" srcId="{F4850F3B-E6E3-411D-914A-43DE042FF47A}" destId="{8090992C-17C0-4AD0-B731-1364B308E2ED}" srcOrd="0" destOrd="0" presId="urn:microsoft.com/office/officeart/2016/7/layout/HorizontalActionList"/>
    <dgm:cxn modelId="{B8682886-5908-4EAD-B154-68440F067097}" type="presParOf" srcId="{F4850F3B-E6E3-411D-914A-43DE042FF47A}" destId="{A0F1EE85-8413-4548-A21A-AA4CF24DC8BC}" srcOrd="1" destOrd="0" presId="urn:microsoft.com/office/officeart/2016/7/layout/HorizontalActionList"/>
    <dgm:cxn modelId="{42527578-0F40-48F0-8F55-3AE075094365}" type="presParOf" srcId="{E6BA9F4E-67A5-43FA-8DCA-4057C5D472F2}" destId="{326FD050-B4EB-46B4-BB7C-E9A16BFAD9A0}" srcOrd="5" destOrd="0" presId="urn:microsoft.com/office/officeart/2016/7/layout/HorizontalActionList"/>
    <dgm:cxn modelId="{5CA7DBB9-6783-476F-B2EB-DF23E6413B36}" type="presParOf" srcId="{E6BA9F4E-67A5-43FA-8DCA-4057C5D472F2}" destId="{9FCB1046-B1E1-4283-BC5F-D90A72AFE200}" srcOrd="6" destOrd="0" presId="urn:microsoft.com/office/officeart/2016/7/layout/HorizontalActionList"/>
    <dgm:cxn modelId="{FE113C5A-BE39-40E0-9E9B-95F28C03C76B}" type="presParOf" srcId="{9FCB1046-B1E1-4283-BC5F-D90A72AFE200}" destId="{49533BC3-3447-4EAF-B843-290632CAB52E}" srcOrd="0" destOrd="0" presId="urn:microsoft.com/office/officeart/2016/7/layout/HorizontalActionList"/>
    <dgm:cxn modelId="{252FDD23-2F67-41C8-A3C0-F109B3529E56}" type="presParOf" srcId="{9FCB1046-B1E1-4283-BC5F-D90A72AFE200}" destId="{92AB2908-9B77-4BDF-9C2A-D9D90627C965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E76667-3BC3-4E94-98F6-D1C77BE5E07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4F12623-A3E5-4F33-9800-BAB95014B365}">
      <dgm:prSet/>
      <dgm:spPr/>
      <dgm:t>
        <a:bodyPr/>
        <a:lstStyle/>
        <a:p>
          <a:r>
            <a:rPr lang="en-US" b="1"/>
            <a:t>CHARACTERISTICS</a:t>
          </a:r>
          <a:endParaRPr lang="en-US"/>
        </a:p>
      </dgm:t>
    </dgm:pt>
    <dgm:pt modelId="{F3E069BA-400E-4946-B39F-164EC5A9DB1A}" type="parTrans" cxnId="{8351A546-0FA5-4347-9B97-22218F0750CD}">
      <dgm:prSet/>
      <dgm:spPr/>
      <dgm:t>
        <a:bodyPr/>
        <a:lstStyle/>
        <a:p>
          <a:endParaRPr lang="en-US"/>
        </a:p>
      </dgm:t>
    </dgm:pt>
    <dgm:pt modelId="{BB012BB0-0A8F-4BA9-B6BE-811B3DAD00BC}" type="sibTrans" cxnId="{8351A546-0FA5-4347-9B97-22218F0750CD}">
      <dgm:prSet/>
      <dgm:spPr/>
      <dgm:t>
        <a:bodyPr/>
        <a:lstStyle/>
        <a:p>
          <a:endParaRPr lang="en-US"/>
        </a:p>
      </dgm:t>
    </dgm:pt>
    <dgm:pt modelId="{D3D3F45E-B1F0-4CEB-B346-AF9500E29AF3}">
      <dgm:prSet/>
      <dgm:spPr/>
      <dgm:t>
        <a:bodyPr/>
        <a:lstStyle/>
        <a:p>
          <a:r>
            <a:rPr lang="en-US" b="1"/>
            <a:t>Strong Work Ethic:</a:t>
          </a:r>
          <a:r>
            <a:rPr lang="en-US"/>
            <a:t> Committed to ongoing professional development and self-improvement.</a:t>
          </a:r>
        </a:p>
      </dgm:t>
    </dgm:pt>
    <dgm:pt modelId="{707AB88E-D300-42DF-8C13-3F032E02FCC6}" type="parTrans" cxnId="{37B8C838-67CB-4E1D-9503-57A5A7555E16}">
      <dgm:prSet/>
      <dgm:spPr/>
      <dgm:t>
        <a:bodyPr/>
        <a:lstStyle/>
        <a:p>
          <a:endParaRPr lang="en-US"/>
        </a:p>
      </dgm:t>
    </dgm:pt>
    <dgm:pt modelId="{BADDD134-7BA9-4C32-9310-A6AF6CDE82F2}" type="sibTrans" cxnId="{37B8C838-67CB-4E1D-9503-57A5A7555E16}">
      <dgm:prSet/>
      <dgm:spPr/>
      <dgm:t>
        <a:bodyPr/>
        <a:lstStyle/>
        <a:p>
          <a:endParaRPr lang="en-US"/>
        </a:p>
      </dgm:t>
    </dgm:pt>
    <dgm:pt modelId="{42D6FADC-2284-48BF-BA19-BF8C64B71C65}">
      <dgm:prSet/>
      <dgm:spPr/>
      <dgm:t>
        <a:bodyPr/>
        <a:lstStyle/>
        <a:p>
          <a:r>
            <a:rPr lang="en-US" b="1"/>
            <a:t>Integrity and Ethical Conduct:</a:t>
          </a:r>
          <a:r>
            <a:rPr lang="en-US"/>
            <a:t> Adhering to professional codes and ethical guidelines.</a:t>
          </a:r>
        </a:p>
      </dgm:t>
    </dgm:pt>
    <dgm:pt modelId="{9EDC5F1F-C377-416A-80D1-5F62ACC8E20D}" type="parTrans" cxnId="{ACC303F2-D4AF-4FC1-8D00-A32D42C3F9BA}">
      <dgm:prSet/>
      <dgm:spPr/>
      <dgm:t>
        <a:bodyPr/>
        <a:lstStyle/>
        <a:p>
          <a:endParaRPr lang="en-US"/>
        </a:p>
      </dgm:t>
    </dgm:pt>
    <dgm:pt modelId="{745391E3-CCE2-4B42-8668-5CC2A5F7A8E9}" type="sibTrans" cxnId="{ACC303F2-D4AF-4FC1-8D00-A32D42C3F9BA}">
      <dgm:prSet/>
      <dgm:spPr/>
      <dgm:t>
        <a:bodyPr/>
        <a:lstStyle/>
        <a:p>
          <a:endParaRPr lang="en-US"/>
        </a:p>
      </dgm:t>
    </dgm:pt>
    <dgm:pt modelId="{45918731-EE20-4670-98A7-5967A1288B89}">
      <dgm:prSet/>
      <dgm:spPr/>
      <dgm:t>
        <a:bodyPr/>
        <a:lstStyle/>
        <a:p>
          <a:r>
            <a:rPr lang="en-US" b="1"/>
            <a:t>Resilience:</a:t>
          </a:r>
          <a:r>
            <a:rPr lang="en-US"/>
            <a:t> The ability to manage stress and challenging situations effectively.</a:t>
          </a:r>
        </a:p>
      </dgm:t>
    </dgm:pt>
    <dgm:pt modelId="{012F0BE1-322A-46D2-B0BF-1E02C4DD0BCB}" type="parTrans" cxnId="{FB795B85-5C24-45B8-8546-1DE9541146AF}">
      <dgm:prSet/>
      <dgm:spPr/>
      <dgm:t>
        <a:bodyPr/>
        <a:lstStyle/>
        <a:p>
          <a:endParaRPr lang="en-US"/>
        </a:p>
      </dgm:t>
    </dgm:pt>
    <dgm:pt modelId="{CC546C34-1ADA-423A-8376-487BD5247D4F}" type="sibTrans" cxnId="{FB795B85-5C24-45B8-8546-1DE9541146AF}">
      <dgm:prSet/>
      <dgm:spPr/>
      <dgm:t>
        <a:bodyPr/>
        <a:lstStyle/>
        <a:p>
          <a:endParaRPr lang="en-US"/>
        </a:p>
      </dgm:t>
    </dgm:pt>
    <dgm:pt modelId="{9AED5225-2435-42B3-BA4B-173D353EE59D}">
      <dgm:prSet/>
      <dgm:spPr/>
      <dgm:t>
        <a:bodyPr/>
        <a:lstStyle/>
        <a:p>
          <a:r>
            <a:rPr lang="en-US" b="1"/>
            <a:t>Boundaries:</a:t>
          </a:r>
          <a:r>
            <a:rPr lang="en-US"/>
            <a:t> Maintaining appropriate professional boundaries with clients.</a:t>
          </a:r>
        </a:p>
      </dgm:t>
    </dgm:pt>
    <dgm:pt modelId="{C7274D9C-9CA9-42D4-9B22-77C867E8B11C}" type="parTrans" cxnId="{63437E45-33C6-433E-9D4D-FC617889B4BC}">
      <dgm:prSet/>
      <dgm:spPr/>
      <dgm:t>
        <a:bodyPr/>
        <a:lstStyle/>
        <a:p>
          <a:endParaRPr lang="en-US"/>
        </a:p>
      </dgm:t>
    </dgm:pt>
    <dgm:pt modelId="{CACEBB19-F306-4282-A6D8-6A52620F3FD1}" type="sibTrans" cxnId="{63437E45-33C6-433E-9D4D-FC617889B4BC}">
      <dgm:prSet/>
      <dgm:spPr/>
      <dgm:t>
        <a:bodyPr/>
        <a:lstStyle/>
        <a:p>
          <a:endParaRPr lang="en-US"/>
        </a:p>
      </dgm:t>
    </dgm:pt>
    <dgm:pt modelId="{BD977881-0F0F-4806-A8D4-70B366A3F296}">
      <dgm:prSet/>
      <dgm:spPr/>
      <dgm:t>
        <a:bodyPr/>
        <a:lstStyle/>
        <a:p>
          <a:r>
            <a:rPr lang="en-US" b="1"/>
            <a:t>Openness to Learning:</a:t>
          </a:r>
          <a:r>
            <a:rPr lang="en-US"/>
            <a:t> Continuously seeking new knowledge and approaches.</a:t>
          </a:r>
        </a:p>
      </dgm:t>
    </dgm:pt>
    <dgm:pt modelId="{8937D926-810A-4C07-B576-D8B777384352}" type="parTrans" cxnId="{F0DBBE14-45CD-4AEA-9163-75376044382F}">
      <dgm:prSet/>
      <dgm:spPr/>
      <dgm:t>
        <a:bodyPr/>
        <a:lstStyle/>
        <a:p>
          <a:endParaRPr lang="en-US"/>
        </a:p>
      </dgm:t>
    </dgm:pt>
    <dgm:pt modelId="{1021BBCC-B8A6-47FA-BE28-459DFB8677FB}" type="sibTrans" cxnId="{F0DBBE14-45CD-4AEA-9163-75376044382F}">
      <dgm:prSet/>
      <dgm:spPr/>
      <dgm:t>
        <a:bodyPr/>
        <a:lstStyle/>
        <a:p>
          <a:endParaRPr lang="en-US"/>
        </a:p>
      </dgm:t>
    </dgm:pt>
    <dgm:pt modelId="{8040CCCF-7FDD-4F5C-866E-A0E8969A35EF}" type="pres">
      <dgm:prSet presAssocID="{07E76667-3BC3-4E94-98F6-D1C77BE5E07B}" presName="linear" presStyleCnt="0">
        <dgm:presLayoutVars>
          <dgm:animLvl val="lvl"/>
          <dgm:resizeHandles val="exact"/>
        </dgm:presLayoutVars>
      </dgm:prSet>
      <dgm:spPr/>
    </dgm:pt>
    <dgm:pt modelId="{89F7C5E6-DF65-459C-B1A3-9DAFB47E0506}" type="pres">
      <dgm:prSet presAssocID="{34F12623-A3E5-4F33-9800-BAB95014B36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60F4914-EBEB-4C57-8207-8E767E513D65}" type="pres">
      <dgm:prSet presAssocID="{34F12623-A3E5-4F33-9800-BAB95014B36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BD56910-DD33-4BCB-9001-A9EDE9B18456}" type="presOf" srcId="{34F12623-A3E5-4F33-9800-BAB95014B365}" destId="{89F7C5E6-DF65-459C-B1A3-9DAFB47E0506}" srcOrd="0" destOrd="0" presId="urn:microsoft.com/office/officeart/2005/8/layout/vList2"/>
    <dgm:cxn modelId="{F0DBBE14-45CD-4AEA-9163-75376044382F}" srcId="{34F12623-A3E5-4F33-9800-BAB95014B365}" destId="{BD977881-0F0F-4806-A8D4-70B366A3F296}" srcOrd="4" destOrd="0" parTransId="{8937D926-810A-4C07-B576-D8B777384352}" sibTransId="{1021BBCC-B8A6-47FA-BE28-459DFB8677FB}"/>
    <dgm:cxn modelId="{D2CEBD18-7642-427E-BA58-5319E213A330}" type="presOf" srcId="{07E76667-3BC3-4E94-98F6-D1C77BE5E07B}" destId="{8040CCCF-7FDD-4F5C-866E-A0E8969A35EF}" srcOrd="0" destOrd="0" presId="urn:microsoft.com/office/officeart/2005/8/layout/vList2"/>
    <dgm:cxn modelId="{37B8C838-67CB-4E1D-9503-57A5A7555E16}" srcId="{34F12623-A3E5-4F33-9800-BAB95014B365}" destId="{D3D3F45E-B1F0-4CEB-B346-AF9500E29AF3}" srcOrd="0" destOrd="0" parTransId="{707AB88E-D300-42DF-8C13-3F032E02FCC6}" sibTransId="{BADDD134-7BA9-4C32-9310-A6AF6CDE82F2}"/>
    <dgm:cxn modelId="{4CCA615F-70E0-41E0-A359-2A65DA0E2D27}" type="presOf" srcId="{42D6FADC-2284-48BF-BA19-BF8C64B71C65}" destId="{D60F4914-EBEB-4C57-8207-8E767E513D65}" srcOrd="0" destOrd="1" presId="urn:microsoft.com/office/officeart/2005/8/layout/vList2"/>
    <dgm:cxn modelId="{059CEE42-467B-4E2C-879C-2AB337372C74}" type="presOf" srcId="{D3D3F45E-B1F0-4CEB-B346-AF9500E29AF3}" destId="{D60F4914-EBEB-4C57-8207-8E767E513D65}" srcOrd="0" destOrd="0" presId="urn:microsoft.com/office/officeart/2005/8/layout/vList2"/>
    <dgm:cxn modelId="{63437E45-33C6-433E-9D4D-FC617889B4BC}" srcId="{34F12623-A3E5-4F33-9800-BAB95014B365}" destId="{9AED5225-2435-42B3-BA4B-173D353EE59D}" srcOrd="3" destOrd="0" parTransId="{C7274D9C-9CA9-42D4-9B22-77C867E8B11C}" sibTransId="{CACEBB19-F306-4282-A6D8-6A52620F3FD1}"/>
    <dgm:cxn modelId="{8351A546-0FA5-4347-9B97-22218F0750CD}" srcId="{07E76667-3BC3-4E94-98F6-D1C77BE5E07B}" destId="{34F12623-A3E5-4F33-9800-BAB95014B365}" srcOrd="0" destOrd="0" parTransId="{F3E069BA-400E-4946-B39F-164EC5A9DB1A}" sibTransId="{BB012BB0-0A8F-4BA9-B6BE-811B3DAD00BC}"/>
    <dgm:cxn modelId="{6018AC51-8F77-4DF0-BC29-DF06B295D1AC}" type="presOf" srcId="{BD977881-0F0F-4806-A8D4-70B366A3F296}" destId="{D60F4914-EBEB-4C57-8207-8E767E513D65}" srcOrd="0" destOrd="4" presId="urn:microsoft.com/office/officeart/2005/8/layout/vList2"/>
    <dgm:cxn modelId="{FB795B85-5C24-45B8-8546-1DE9541146AF}" srcId="{34F12623-A3E5-4F33-9800-BAB95014B365}" destId="{45918731-EE20-4670-98A7-5967A1288B89}" srcOrd="2" destOrd="0" parTransId="{012F0BE1-322A-46D2-B0BF-1E02C4DD0BCB}" sibTransId="{CC546C34-1ADA-423A-8376-487BD5247D4F}"/>
    <dgm:cxn modelId="{F1EA5FAB-33BA-4D6B-B7C5-D6FD893DD872}" type="presOf" srcId="{9AED5225-2435-42B3-BA4B-173D353EE59D}" destId="{D60F4914-EBEB-4C57-8207-8E767E513D65}" srcOrd="0" destOrd="3" presId="urn:microsoft.com/office/officeart/2005/8/layout/vList2"/>
    <dgm:cxn modelId="{ABC509AE-D2F7-43A5-88B7-3BE7160BEB5B}" type="presOf" srcId="{45918731-EE20-4670-98A7-5967A1288B89}" destId="{D60F4914-EBEB-4C57-8207-8E767E513D65}" srcOrd="0" destOrd="2" presId="urn:microsoft.com/office/officeart/2005/8/layout/vList2"/>
    <dgm:cxn modelId="{ACC303F2-D4AF-4FC1-8D00-A32D42C3F9BA}" srcId="{34F12623-A3E5-4F33-9800-BAB95014B365}" destId="{42D6FADC-2284-48BF-BA19-BF8C64B71C65}" srcOrd="1" destOrd="0" parTransId="{9EDC5F1F-C377-416A-80D1-5F62ACC8E20D}" sibTransId="{745391E3-CCE2-4B42-8668-5CC2A5F7A8E9}"/>
    <dgm:cxn modelId="{5D7F69A6-0AF8-4000-86D4-329260E7F10A}" type="presParOf" srcId="{8040CCCF-7FDD-4F5C-866E-A0E8969A35EF}" destId="{89F7C5E6-DF65-459C-B1A3-9DAFB47E0506}" srcOrd="0" destOrd="0" presId="urn:microsoft.com/office/officeart/2005/8/layout/vList2"/>
    <dgm:cxn modelId="{66564B7C-D44E-4CFA-9FB9-CAE2A902FA3E}" type="presParOf" srcId="{8040CCCF-7FDD-4F5C-866E-A0E8969A35EF}" destId="{D60F4914-EBEB-4C57-8207-8E767E513D6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DC1631A-7EC5-4DBE-A5E2-D034B38D3C29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B0265A0-2A1C-4334-BDA0-D3CD5F7EF17C}">
      <dgm:prSet/>
      <dgm:spPr/>
      <dgm:t>
        <a:bodyPr/>
        <a:lstStyle/>
        <a:p>
          <a:r>
            <a:rPr lang="en-US" b="1"/>
            <a:t>ACTIVE LISTENING</a:t>
          </a:r>
          <a:endParaRPr lang="en-US"/>
        </a:p>
      </dgm:t>
    </dgm:pt>
    <dgm:pt modelId="{5C4D894F-7915-4146-BA9B-BA77DCE5295F}" type="parTrans" cxnId="{DDFCDAF0-11EA-4297-BBEA-8AC3B5D0D771}">
      <dgm:prSet/>
      <dgm:spPr/>
      <dgm:t>
        <a:bodyPr/>
        <a:lstStyle/>
        <a:p>
          <a:endParaRPr lang="en-US"/>
        </a:p>
      </dgm:t>
    </dgm:pt>
    <dgm:pt modelId="{B400E617-20DC-4A97-B71D-465356E456CC}" type="sibTrans" cxnId="{DDFCDAF0-11EA-4297-BBEA-8AC3B5D0D771}">
      <dgm:prSet/>
      <dgm:spPr/>
      <dgm:t>
        <a:bodyPr/>
        <a:lstStyle/>
        <a:p>
          <a:endParaRPr lang="en-US"/>
        </a:p>
      </dgm:t>
    </dgm:pt>
    <dgm:pt modelId="{F6560469-6673-426A-8963-94A0308DB6A0}">
      <dgm:prSet/>
      <dgm:spPr/>
      <dgm:t>
        <a:bodyPr/>
        <a:lstStyle/>
        <a:p>
          <a:r>
            <a:rPr lang="en-US" b="1"/>
            <a:t>Go beyond simply hearing words. Pay close attention </a:t>
          </a:r>
          <a:endParaRPr lang="en-US"/>
        </a:p>
      </dgm:t>
    </dgm:pt>
    <dgm:pt modelId="{19111F9A-10CF-492B-8C46-09353890F64F}" type="parTrans" cxnId="{438F4D56-D501-4F8E-B737-4393CED40143}">
      <dgm:prSet/>
      <dgm:spPr/>
      <dgm:t>
        <a:bodyPr/>
        <a:lstStyle/>
        <a:p>
          <a:endParaRPr lang="en-US"/>
        </a:p>
      </dgm:t>
    </dgm:pt>
    <dgm:pt modelId="{D109E136-5649-42C2-AE90-1F061F960010}" type="sibTrans" cxnId="{438F4D56-D501-4F8E-B737-4393CED40143}">
      <dgm:prSet/>
      <dgm:spPr/>
      <dgm:t>
        <a:bodyPr/>
        <a:lstStyle/>
        <a:p>
          <a:endParaRPr lang="en-US"/>
        </a:p>
      </dgm:t>
    </dgm:pt>
    <dgm:pt modelId="{4ABF9D89-6539-45B8-B88F-BB08E42F0D66}">
      <dgm:prSet/>
      <dgm:spPr/>
      <dgm:t>
        <a:bodyPr/>
        <a:lstStyle/>
        <a:p>
          <a:r>
            <a:rPr lang="en-US" b="1"/>
            <a:t>to understand the deeper meaning and emotions behind </a:t>
          </a:r>
          <a:endParaRPr lang="en-US"/>
        </a:p>
      </dgm:t>
    </dgm:pt>
    <dgm:pt modelId="{9BA4030B-121F-4C51-AB73-BC0B40C356CB}" type="parTrans" cxnId="{6C97FED4-475B-429E-8770-8B24C87E0EC9}">
      <dgm:prSet/>
      <dgm:spPr/>
      <dgm:t>
        <a:bodyPr/>
        <a:lstStyle/>
        <a:p>
          <a:endParaRPr lang="en-US"/>
        </a:p>
      </dgm:t>
    </dgm:pt>
    <dgm:pt modelId="{373AE52C-7EC0-4944-ADF5-3FB7298959A6}" type="sibTrans" cxnId="{6C97FED4-475B-429E-8770-8B24C87E0EC9}">
      <dgm:prSet/>
      <dgm:spPr/>
      <dgm:t>
        <a:bodyPr/>
        <a:lstStyle/>
        <a:p>
          <a:endParaRPr lang="en-US"/>
        </a:p>
      </dgm:t>
    </dgm:pt>
    <dgm:pt modelId="{C69D3329-2A32-4857-8DFE-F65E2D55E7E4}">
      <dgm:prSet/>
      <dgm:spPr/>
      <dgm:t>
        <a:bodyPr/>
        <a:lstStyle/>
        <a:p>
          <a:r>
            <a:rPr lang="en-US" b="1"/>
            <a:t>what the client is saying.</a:t>
          </a:r>
          <a:endParaRPr lang="en-US"/>
        </a:p>
      </dgm:t>
    </dgm:pt>
    <dgm:pt modelId="{0BC5BB2B-9FC2-4DA1-8D42-9189D1164D2F}" type="parTrans" cxnId="{6F59BB3F-D3C9-487C-A3DF-9BC931BA9438}">
      <dgm:prSet/>
      <dgm:spPr/>
      <dgm:t>
        <a:bodyPr/>
        <a:lstStyle/>
        <a:p>
          <a:endParaRPr lang="en-US"/>
        </a:p>
      </dgm:t>
    </dgm:pt>
    <dgm:pt modelId="{94CB219D-4E68-4D2A-9206-9F3B04BB2CB7}" type="sibTrans" cxnId="{6F59BB3F-D3C9-487C-A3DF-9BC931BA9438}">
      <dgm:prSet/>
      <dgm:spPr/>
      <dgm:t>
        <a:bodyPr/>
        <a:lstStyle/>
        <a:p>
          <a:endParaRPr lang="en-US"/>
        </a:p>
      </dgm:t>
    </dgm:pt>
    <dgm:pt modelId="{E09909F9-F10C-4210-8987-1C8A34D35704}">
      <dgm:prSet/>
      <dgm:spPr/>
      <dgm:t>
        <a:bodyPr/>
        <a:lstStyle/>
        <a:p>
          <a:r>
            <a:rPr lang="en-US" b="1"/>
            <a:t>Use nonverbal cues like nodding, maintaining eye</a:t>
          </a:r>
          <a:endParaRPr lang="en-US"/>
        </a:p>
      </dgm:t>
    </dgm:pt>
    <dgm:pt modelId="{8A8A211F-4255-4AB0-892C-DA4619B5CECF}" type="parTrans" cxnId="{533A7F5F-4C64-449F-9D16-6D36DD57E097}">
      <dgm:prSet/>
      <dgm:spPr/>
      <dgm:t>
        <a:bodyPr/>
        <a:lstStyle/>
        <a:p>
          <a:endParaRPr lang="en-US"/>
        </a:p>
      </dgm:t>
    </dgm:pt>
    <dgm:pt modelId="{C3A84166-C5E2-42E0-A93F-939443603967}" type="sibTrans" cxnId="{533A7F5F-4C64-449F-9D16-6D36DD57E097}">
      <dgm:prSet/>
      <dgm:spPr/>
      <dgm:t>
        <a:bodyPr/>
        <a:lstStyle/>
        <a:p>
          <a:endParaRPr lang="en-US"/>
        </a:p>
      </dgm:t>
    </dgm:pt>
    <dgm:pt modelId="{D224DC79-D4DD-4DA9-9913-6DCF82EB0D4D}">
      <dgm:prSet/>
      <dgm:spPr/>
      <dgm:t>
        <a:bodyPr/>
        <a:lstStyle/>
        <a:p>
          <a:r>
            <a:rPr lang="en-US" b="1"/>
            <a:t>contact, and leaning in to show you're engaged.</a:t>
          </a:r>
          <a:endParaRPr lang="en-US"/>
        </a:p>
      </dgm:t>
    </dgm:pt>
    <dgm:pt modelId="{55D55A54-F215-40F8-8E31-0AEA8B0AE68C}" type="parTrans" cxnId="{BFB0B50B-EA65-449C-9DFF-8EEDC92EF491}">
      <dgm:prSet/>
      <dgm:spPr/>
      <dgm:t>
        <a:bodyPr/>
        <a:lstStyle/>
        <a:p>
          <a:endParaRPr lang="en-US"/>
        </a:p>
      </dgm:t>
    </dgm:pt>
    <dgm:pt modelId="{E2D0B1F4-7149-4FB2-9D35-69219BC554AD}" type="sibTrans" cxnId="{BFB0B50B-EA65-449C-9DFF-8EEDC92EF491}">
      <dgm:prSet/>
      <dgm:spPr/>
      <dgm:t>
        <a:bodyPr/>
        <a:lstStyle/>
        <a:p>
          <a:endParaRPr lang="en-US"/>
        </a:p>
      </dgm:t>
    </dgm:pt>
    <dgm:pt modelId="{3A925C6B-B639-49FB-AD19-3B304F3E245D}">
      <dgm:prSet/>
      <dgm:spPr/>
      <dgm:t>
        <a:bodyPr/>
        <a:lstStyle/>
        <a:p>
          <a:r>
            <a:rPr lang="en-US" b="1"/>
            <a:t>Briefly summarize or reflect on what you’ve</a:t>
          </a:r>
          <a:endParaRPr lang="en-US"/>
        </a:p>
      </dgm:t>
    </dgm:pt>
    <dgm:pt modelId="{AC7E8F51-EE30-4004-9657-0FEB2398D496}" type="parTrans" cxnId="{2442D460-B201-4795-9D1F-BFBEE129344C}">
      <dgm:prSet/>
      <dgm:spPr/>
      <dgm:t>
        <a:bodyPr/>
        <a:lstStyle/>
        <a:p>
          <a:endParaRPr lang="en-US"/>
        </a:p>
      </dgm:t>
    </dgm:pt>
    <dgm:pt modelId="{58F67129-6411-4DCB-8F31-3643813A275A}" type="sibTrans" cxnId="{2442D460-B201-4795-9D1F-BFBEE129344C}">
      <dgm:prSet/>
      <dgm:spPr/>
      <dgm:t>
        <a:bodyPr/>
        <a:lstStyle/>
        <a:p>
          <a:endParaRPr lang="en-US"/>
        </a:p>
      </dgm:t>
    </dgm:pt>
    <dgm:pt modelId="{58A9F7F6-D4F8-458D-8304-19561644B283}">
      <dgm:prSet/>
      <dgm:spPr/>
      <dgm:t>
        <a:bodyPr/>
        <a:lstStyle/>
        <a:p>
          <a:r>
            <a:rPr lang="en-US" b="1"/>
            <a:t>heard to ensure understanding.</a:t>
          </a:r>
          <a:endParaRPr lang="en-US"/>
        </a:p>
      </dgm:t>
    </dgm:pt>
    <dgm:pt modelId="{11259294-F805-4012-BC43-15BB9BC0CCEE}" type="parTrans" cxnId="{833C11E8-4F96-4A7F-9940-FA58795A2E0D}">
      <dgm:prSet/>
      <dgm:spPr/>
      <dgm:t>
        <a:bodyPr/>
        <a:lstStyle/>
        <a:p>
          <a:endParaRPr lang="en-US"/>
        </a:p>
      </dgm:t>
    </dgm:pt>
    <dgm:pt modelId="{47C18182-4610-4738-BAE1-2A100D64BD03}" type="sibTrans" cxnId="{833C11E8-4F96-4A7F-9940-FA58795A2E0D}">
      <dgm:prSet/>
      <dgm:spPr/>
      <dgm:t>
        <a:bodyPr/>
        <a:lstStyle/>
        <a:p>
          <a:endParaRPr lang="en-US"/>
        </a:p>
      </dgm:t>
    </dgm:pt>
    <dgm:pt modelId="{7904BA04-9FCD-4736-9FFA-79D64084158F}" type="pres">
      <dgm:prSet presAssocID="{FDC1631A-7EC5-4DBE-A5E2-D034B38D3C29}" presName="diagram" presStyleCnt="0">
        <dgm:presLayoutVars>
          <dgm:dir/>
          <dgm:resizeHandles val="exact"/>
        </dgm:presLayoutVars>
      </dgm:prSet>
      <dgm:spPr/>
    </dgm:pt>
    <dgm:pt modelId="{7741979E-A48E-4125-A352-547560FDDFF7}" type="pres">
      <dgm:prSet presAssocID="{EB0265A0-2A1C-4334-BDA0-D3CD5F7EF17C}" presName="node" presStyleLbl="node1" presStyleIdx="0" presStyleCnt="5">
        <dgm:presLayoutVars>
          <dgm:bulletEnabled val="1"/>
        </dgm:presLayoutVars>
      </dgm:prSet>
      <dgm:spPr/>
    </dgm:pt>
    <dgm:pt modelId="{FF75C17D-7D94-4DB2-8E70-80BED9A29938}" type="pres">
      <dgm:prSet presAssocID="{B400E617-20DC-4A97-B71D-465356E456CC}" presName="sibTrans" presStyleCnt="0"/>
      <dgm:spPr/>
    </dgm:pt>
    <dgm:pt modelId="{A23BA445-F5A3-45B8-BE4A-C101AB8A0B4A}" type="pres">
      <dgm:prSet presAssocID="{4ABF9D89-6539-45B8-B88F-BB08E42F0D66}" presName="node" presStyleLbl="node1" presStyleIdx="1" presStyleCnt="5">
        <dgm:presLayoutVars>
          <dgm:bulletEnabled val="1"/>
        </dgm:presLayoutVars>
      </dgm:prSet>
      <dgm:spPr/>
    </dgm:pt>
    <dgm:pt modelId="{E17090C4-8D2D-46D9-B2FF-EEDEDE45765F}" type="pres">
      <dgm:prSet presAssocID="{373AE52C-7EC0-4944-ADF5-3FB7298959A6}" presName="sibTrans" presStyleCnt="0"/>
      <dgm:spPr/>
    </dgm:pt>
    <dgm:pt modelId="{EE440138-BF61-4AE5-823F-8B5E54FE4E9E}" type="pres">
      <dgm:prSet presAssocID="{C69D3329-2A32-4857-8DFE-F65E2D55E7E4}" presName="node" presStyleLbl="node1" presStyleIdx="2" presStyleCnt="5">
        <dgm:presLayoutVars>
          <dgm:bulletEnabled val="1"/>
        </dgm:presLayoutVars>
      </dgm:prSet>
      <dgm:spPr/>
    </dgm:pt>
    <dgm:pt modelId="{8F1BAFB2-8D8F-4323-920F-D0EA5436CEE3}" type="pres">
      <dgm:prSet presAssocID="{94CB219D-4E68-4D2A-9206-9F3B04BB2CB7}" presName="sibTrans" presStyleCnt="0"/>
      <dgm:spPr/>
    </dgm:pt>
    <dgm:pt modelId="{808D6D7D-D89B-4703-A585-ADE1F333C962}" type="pres">
      <dgm:prSet presAssocID="{D224DC79-D4DD-4DA9-9913-6DCF82EB0D4D}" presName="node" presStyleLbl="node1" presStyleIdx="3" presStyleCnt="5">
        <dgm:presLayoutVars>
          <dgm:bulletEnabled val="1"/>
        </dgm:presLayoutVars>
      </dgm:prSet>
      <dgm:spPr/>
    </dgm:pt>
    <dgm:pt modelId="{61EA7E4F-98D5-4978-8A93-41F900F49D04}" type="pres">
      <dgm:prSet presAssocID="{E2D0B1F4-7149-4FB2-9D35-69219BC554AD}" presName="sibTrans" presStyleCnt="0"/>
      <dgm:spPr/>
    </dgm:pt>
    <dgm:pt modelId="{4910F808-219D-4A88-9482-3199F479A858}" type="pres">
      <dgm:prSet presAssocID="{58A9F7F6-D4F8-458D-8304-19561644B283}" presName="node" presStyleLbl="node1" presStyleIdx="4" presStyleCnt="5">
        <dgm:presLayoutVars>
          <dgm:bulletEnabled val="1"/>
        </dgm:presLayoutVars>
      </dgm:prSet>
      <dgm:spPr/>
    </dgm:pt>
  </dgm:ptLst>
  <dgm:cxnLst>
    <dgm:cxn modelId="{BFB0B50B-EA65-449C-9DFF-8EEDC92EF491}" srcId="{FDC1631A-7EC5-4DBE-A5E2-D034B38D3C29}" destId="{D224DC79-D4DD-4DA9-9913-6DCF82EB0D4D}" srcOrd="3" destOrd="0" parTransId="{55D55A54-F215-40F8-8E31-0AEA8B0AE68C}" sibTransId="{E2D0B1F4-7149-4FB2-9D35-69219BC554AD}"/>
    <dgm:cxn modelId="{6F59BB3F-D3C9-487C-A3DF-9BC931BA9438}" srcId="{FDC1631A-7EC5-4DBE-A5E2-D034B38D3C29}" destId="{C69D3329-2A32-4857-8DFE-F65E2D55E7E4}" srcOrd="2" destOrd="0" parTransId="{0BC5BB2B-9FC2-4DA1-8D42-9189D1164D2F}" sibTransId="{94CB219D-4E68-4D2A-9206-9F3B04BB2CB7}"/>
    <dgm:cxn modelId="{533A7F5F-4C64-449F-9D16-6D36DD57E097}" srcId="{C69D3329-2A32-4857-8DFE-F65E2D55E7E4}" destId="{E09909F9-F10C-4210-8987-1C8A34D35704}" srcOrd="0" destOrd="0" parTransId="{8A8A211F-4255-4AB0-892C-DA4619B5CECF}" sibTransId="{C3A84166-C5E2-42E0-A93F-939443603967}"/>
    <dgm:cxn modelId="{2442D460-B201-4795-9D1F-BFBEE129344C}" srcId="{D224DC79-D4DD-4DA9-9913-6DCF82EB0D4D}" destId="{3A925C6B-B639-49FB-AD19-3B304F3E245D}" srcOrd="0" destOrd="0" parTransId="{AC7E8F51-EE30-4004-9657-0FEB2398D496}" sibTransId="{58F67129-6411-4DCB-8F31-3643813A275A}"/>
    <dgm:cxn modelId="{B650604B-1830-4A60-8BA4-59E3D30E6F45}" type="presOf" srcId="{4ABF9D89-6539-45B8-B88F-BB08E42F0D66}" destId="{A23BA445-F5A3-45B8-BE4A-C101AB8A0B4A}" srcOrd="0" destOrd="0" presId="urn:microsoft.com/office/officeart/2005/8/layout/default"/>
    <dgm:cxn modelId="{B605124E-0C81-4916-8CB0-08965F383289}" type="presOf" srcId="{EB0265A0-2A1C-4334-BDA0-D3CD5F7EF17C}" destId="{7741979E-A48E-4125-A352-547560FDDFF7}" srcOrd="0" destOrd="0" presId="urn:microsoft.com/office/officeart/2005/8/layout/default"/>
    <dgm:cxn modelId="{BD6ABB55-1BEF-4399-9BEF-51A28531524F}" type="presOf" srcId="{D224DC79-D4DD-4DA9-9913-6DCF82EB0D4D}" destId="{808D6D7D-D89B-4703-A585-ADE1F333C962}" srcOrd="0" destOrd="0" presId="urn:microsoft.com/office/officeart/2005/8/layout/default"/>
    <dgm:cxn modelId="{438F4D56-D501-4F8E-B737-4393CED40143}" srcId="{EB0265A0-2A1C-4334-BDA0-D3CD5F7EF17C}" destId="{F6560469-6673-426A-8963-94A0308DB6A0}" srcOrd="0" destOrd="0" parTransId="{19111F9A-10CF-492B-8C46-09353890F64F}" sibTransId="{D109E136-5649-42C2-AE90-1F061F960010}"/>
    <dgm:cxn modelId="{C026B685-CBCA-414C-B736-6268C800D8BD}" type="presOf" srcId="{FDC1631A-7EC5-4DBE-A5E2-D034B38D3C29}" destId="{7904BA04-9FCD-4736-9FFA-79D64084158F}" srcOrd="0" destOrd="0" presId="urn:microsoft.com/office/officeart/2005/8/layout/default"/>
    <dgm:cxn modelId="{5E22808F-9D89-4D5A-8C63-D59A815EE0C1}" type="presOf" srcId="{E09909F9-F10C-4210-8987-1C8A34D35704}" destId="{EE440138-BF61-4AE5-823F-8B5E54FE4E9E}" srcOrd="0" destOrd="1" presId="urn:microsoft.com/office/officeart/2005/8/layout/default"/>
    <dgm:cxn modelId="{092297B8-8137-4A80-BC15-B603499F2A8F}" type="presOf" srcId="{C69D3329-2A32-4857-8DFE-F65E2D55E7E4}" destId="{EE440138-BF61-4AE5-823F-8B5E54FE4E9E}" srcOrd="0" destOrd="0" presId="urn:microsoft.com/office/officeart/2005/8/layout/default"/>
    <dgm:cxn modelId="{6F809FCC-2A3D-4CDC-AF6F-88C9717CDE72}" type="presOf" srcId="{58A9F7F6-D4F8-458D-8304-19561644B283}" destId="{4910F808-219D-4A88-9482-3199F479A858}" srcOrd="0" destOrd="0" presId="urn:microsoft.com/office/officeart/2005/8/layout/default"/>
    <dgm:cxn modelId="{6C97FED4-475B-429E-8770-8B24C87E0EC9}" srcId="{FDC1631A-7EC5-4DBE-A5E2-D034B38D3C29}" destId="{4ABF9D89-6539-45B8-B88F-BB08E42F0D66}" srcOrd="1" destOrd="0" parTransId="{9BA4030B-121F-4C51-AB73-BC0B40C356CB}" sibTransId="{373AE52C-7EC0-4944-ADF5-3FB7298959A6}"/>
    <dgm:cxn modelId="{7344FFDD-F542-4B45-9B86-FBD844CA18C4}" type="presOf" srcId="{F6560469-6673-426A-8963-94A0308DB6A0}" destId="{7741979E-A48E-4125-A352-547560FDDFF7}" srcOrd="0" destOrd="1" presId="urn:microsoft.com/office/officeart/2005/8/layout/default"/>
    <dgm:cxn modelId="{EFB9F8E4-4E4C-4BF0-B3E5-AE0C41AEF377}" type="presOf" srcId="{3A925C6B-B639-49FB-AD19-3B304F3E245D}" destId="{808D6D7D-D89B-4703-A585-ADE1F333C962}" srcOrd="0" destOrd="1" presId="urn:microsoft.com/office/officeart/2005/8/layout/default"/>
    <dgm:cxn modelId="{833C11E8-4F96-4A7F-9940-FA58795A2E0D}" srcId="{FDC1631A-7EC5-4DBE-A5E2-D034B38D3C29}" destId="{58A9F7F6-D4F8-458D-8304-19561644B283}" srcOrd="4" destOrd="0" parTransId="{11259294-F805-4012-BC43-15BB9BC0CCEE}" sibTransId="{47C18182-4610-4738-BAE1-2A100D64BD03}"/>
    <dgm:cxn modelId="{DDFCDAF0-11EA-4297-BBEA-8AC3B5D0D771}" srcId="{FDC1631A-7EC5-4DBE-A5E2-D034B38D3C29}" destId="{EB0265A0-2A1C-4334-BDA0-D3CD5F7EF17C}" srcOrd="0" destOrd="0" parTransId="{5C4D894F-7915-4146-BA9B-BA77DCE5295F}" sibTransId="{B400E617-20DC-4A97-B71D-465356E456CC}"/>
    <dgm:cxn modelId="{02469C2F-E229-488B-B9D8-79429E7D7CEB}" type="presParOf" srcId="{7904BA04-9FCD-4736-9FFA-79D64084158F}" destId="{7741979E-A48E-4125-A352-547560FDDFF7}" srcOrd="0" destOrd="0" presId="urn:microsoft.com/office/officeart/2005/8/layout/default"/>
    <dgm:cxn modelId="{8D4050F4-888B-4ABA-B8A9-D0D5D4AF6B79}" type="presParOf" srcId="{7904BA04-9FCD-4736-9FFA-79D64084158F}" destId="{FF75C17D-7D94-4DB2-8E70-80BED9A29938}" srcOrd="1" destOrd="0" presId="urn:microsoft.com/office/officeart/2005/8/layout/default"/>
    <dgm:cxn modelId="{92851EC9-12A2-4B8C-93BA-F8BE211B28D4}" type="presParOf" srcId="{7904BA04-9FCD-4736-9FFA-79D64084158F}" destId="{A23BA445-F5A3-45B8-BE4A-C101AB8A0B4A}" srcOrd="2" destOrd="0" presId="urn:microsoft.com/office/officeart/2005/8/layout/default"/>
    <dgm:cxn modelId="{F9B13034-CD2D-4E61-8B80-1F18A22192D0}" type="presParOf" srcId="{7904BA04-9FCD-4736-9FFA-79D64084158F}" destId="{E17090C4-8D2D-46D9-B2FF-EEDEDE45765F}" srcOrd="3" destOrd="0" presId="urn:microsoft.com/office/officeart/2005/8/layout/default"/>
    <dgm:cxn modelId="{6380F6BD-6D4F-4F94-B0F1-0695B6FB6F66}" type="presParOf" srcId="{7904BA04-9FCD-4736-9FFA-79D64084158F}" destId="{EE440138-BF61-4AE5-823F-8B5E54FE4E9E}" srcOrd="4" destOrd="0" presId="urn:microsoft.com/office/officeart/2005/8/layout/default"/>
    <dgm:cxn modelId="{6F8F021F-C52A-45D4-BAB5-6223CFBDBA1D}" type="presParOf" srcId="{7904BA04-9FCD-4736-9FFA-79D64084158F}" destId="{8F1BAFB2-8D8F-4323-920F-D0EA5436CEE3}" srcOrd="5" destOrd="0" presId="urn:microsoft.com/office/officeart/2005/8/layout/default"/>
    <dgm:cxn modelId="{911AE9AC-33AF-464C-A9C9-88DE88989A37}" type="presParOf" srcId="{7904BA04-9FCD-4736-9FFA-79D64084158F}" destId="{808D6D7D-D89B-4703-A585-ADE1F333C962}" srcOrd="6" destOrd="0" presId="urn:microsoft.com/office/officeart/2005/8/layout/default"/>
    <dgm:cxn modelId="{6C566864-AB48-49BC-84D0-8B6A77D3C7A0}" type="presParOf" srcId="{7904BA04-9FCD-4736-9FFA-79D64084158F}" destId="{61EA7E4F-98D5-4978-8A93-41F900F49D04}" srcOrd="7" destOrd="0" presId="urn:microsoft.com/office/officeart/2005/8/layout/default"/>
    <dgm:cxn modelId="{7A07C98F-3237-49C6-8643-646EC86D7E07}" type="presParOf" srcId="{7904BA04-9FCD-4736-9FFA-79D64084158F}" destId="{4910F808-219D-4A88-9482-3199F479A85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81A5D-B514-4A26-AF5B-3DAE3B1AAC73}">
      <dsp:nvSpPr>
        <dsp:cNvPr id="0" name=""/>
        <dsp:cNvSpPr/>
      </dsp:nvSpPr>
      <dsp:spPr>
        <a:xfrm>
          <a:off x="0" y="0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The Sin question</a:t>
          </a:r>
          <a:endParaRPr lang="en-US" sz="1600" kern="1200"/>
        </a:p>
      </dsp:txBody>
      <dsp:txXfrm>
        <a:off x="27496" y="27496"/>
        <a:ext cx="2898231" cy="883792"/>
      </dsp:txXfrm>
    </dsp:sp>
    <dsp:sp modelId="{E2B36146-30AE-4862-8B1E-A4B551298AB7}">
      <dsp:nvSpPr>
        <dsp:cNvPr id="0" name=""/>
        <dsp:cNvSpPr/>
      </dsp:nvSpPr>
      <dsp:spPr>
        <a:xfrm>
          <a:off x="334211" y="1109472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-6192399"/>
            <a:satOff val="-3311"/>
            <a:lumOff val="-33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Individual Challenges</a:t>
          </a:r>
          <a:r>
            <a:rPr lang="en-US" sz="1600" kern="1200"/>
            <a:t>: DEPRESSION, SUBSTANCE ABUSE, STRESS,</a:t>
          </a:r>
        </a:p>
      </dsp:txBody>
      <dsp:txXfrm>
        <a:off x="361707" y="1136968"/>
        <a:ext cx="2991167" cy="883792"/>
      </dsp:txXfrm>
    </dsp:sp>
    <dsp:sp modelId="{161DCF78-EB86-44AD-9410-00097FC29B01}">
      <dsp:nvSpPr>
        <dsp:cNvPr id="0" name=""/>
        <dsp:cNvSpPr/>
      </dsp:nvSpPr>
      <dsp:spPr>
        <a:xfrm>
          <a:off x="663433" y="2218944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-12384798"/>
            <a:satOff val="-6623"/>
            <a:lumOff val="-67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Couples’ Concerns</a:t>
          </a:r>
          <a:r>
            <a:rPr lang="en-US" sz="1600" kern="1200"/>
            <a:t>: COMMUNICATION, SEX, FINANCE, INFIDELITY</a:t>
          </a:r>
        </a:p>
      </dsp:txBody>
      <dsp:txXfrm>
        <a:off x="690929" y="2246440"/>
        <a:ext cx="2996155" cy="883792"/>
      </dsp:txXfrm>
    </dsp:sp>
    <dsp:sp modelId="{1BE84441-E22C-4349-B944-FC9A6548211F}">
      <dsp:nvSpPr>
        <dsp:cNvPr id="0" name=""/>
        <dsp:cNvSpPr/>
      </dsp:nvSpPr>
      <dsp:spPr>
        <a:xfrm>
          <a:off x="997644" y="3328415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-18577196"/>
            <a:satOff val="-9934"/>
            <a:lumOff val="-10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Family Problems</a:t>
          </a:r>
          <a:r>
            <a:rPr lang="en-US" sz="1600" kern="1200"/>
            <a:t>: PARENTING, GRIEF &amp; LOSS, DIVORCE, CHILDREN’S BEHAVIOUR</a:t>
          </a:r>
        </a:p>
      </dsp:txBody>
      <dsp:txXfrm>
        <a:off x="1025140" y="3355911"/>
        <a:ext cx="2991167" cy="883792"/>
      </dsp:txXfrm>
    </dsp:sp>
    <dsp:sp modelId="{FC42F288-3ADE-4153-9F30-BD494DFFF7D1}">
      <dsp:nvSpPr>
        <dsp:cNvPr id="0" name=""/>
        <dsp:cNvSpPr/>
      </dsp:nvSpPr>
      <dsp:spPr>
        <a:xfrm>
          <a:off x="3380370" y="719023"/>
          <a:ext cx="610209" cy="6102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3517667" y="719023"/>
        <a:ext cx="335615" cy="459182"/>
      </dsp:txXfrm>
    </dsp:sp>
    <dsp:sp modelId="{48134B38-3719-4691-8ADE-0AD9D3CF09CF}">
      <dsp:nvSpPr>
        <dsp:cNvPr id="0" name=""/>
        <dsp:cNvSpPr/>
      </dsp:nvSpPr>
      <dsp:spPr>
        <a:xfrm>
          <a:off x="3714581" y="1828495"/>
          <a:ext cx="610209" cy="6102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409299"/>
            <a:satOff val="-5399"/>
            <a:lumOff val="-133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9409299"/>
              <a:satOff val="-5399"/>
              <a:lumOff val="-13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3851878" y="1828495"/>
        <a:ext cx="335615" cy="459182"/>
      </dsp:txXfrm>
    </dsp:sp>
    <dsp:sp modelId="{143168BD-DA36-4DEB-B879-644F4CF2991E}">
      <dsp:nvSpPr>
        <dsp:cNvPr id="0" name=""/>
        <dsp:cNvSpPr/>
      </dsp:nvSpPr>
      <dsp:spPr>
        <a:xfrm>
          <a:off x="4043804" y="2937967"/>
          <a:ext cx="610209" cy="6102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818599"/>
            <a:satOff val="-10798"/>
            <a:lumOff val="-266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818599"/>
              <a:satOff val="-10798"/>
              <a:lumOff val="-26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4181101" y="2937967"/>
        <a:ext cx="335615" cy="45918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3010D-CC08-4A5B-B8DF-13D62CCCCBE7}">
      <dsp:nvSpPr>
        <dsp:cNvPr id="0" name=""/>
        <dsp:cNvSpPr/>
      </dsp:nvSpPr>
      <dsp:spPr>
        <a:xfrm>
          <a:off x="0" y="0"/>
          <a:ext cx="9601200" cy="32794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8385" tIns="0" rIns="948385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VERBAL AND NONVERBAL CUES:</a:t>
          </a:r>
          <a:endParaRPr lang="en-US" sz="18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/>
            <a:t>Pay attention to both what is said and how it's said. Consider tone of voice, facial expressions, posture, and fidgeting.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/>
            <a:t>Mirror their body language cautiously. This can build rapport, but avoid mimicking excessively.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/>
            <a:t>Be mindful of your own nonverbal cues. Maintain a warm, open posture and avoid interrupting with crossed arms or sighs.</a:t>
          </a:r>
          <a:endParaRPr lang="en-US" sz="1400" kern="1200"/>
        </a:p>
      </dsp:txBody>
      <dsp:txXfrm>
        <a:off x="0" y="1311790"/>
        <a:ext cx="9601200" cy="1967685"/>
      </dsp:txXfrm>
    </dsp:sp>
    <dsp:sp modelId="{14F65910-E0F5-4041-A43A-C1C331A86CB9}">
      <dsp:nvSpPr>
        <dsp:cNvPr id="0" name=""/>
        <dsp:cNvSpPr/>
      </dsp:nvSpPr>
      <dsp:spPr>
        <a:xfrm>
          <a:off x="0" y="0"/>
          <a:ext cx="9601200" cy="131179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48385" tIns="165100" rIns="948385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0" y="0"/>
        <a:ext cx="9601200" cy="131179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A8B41-A506-4DF5-96BD-786C5F2589E3}">
      <dsp:nvSpPr>
        <dsp:cNvPr id="0" name=""/>
        <dsp:cNvSpPr/>
      </dsp:nvSpPr>
      <dsp:spPr>
        <a:xfrm>
          <a:off x="0" y="0"/>
          <a:ext cx="8161020" cy="14757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OTHER BASIC SKILLS:</a:t>
          </a:r>
          <a:endParaRPr lang="en-US" sz="14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/>
            <a:t>Reflecting and Paraphrasing:</a:t>
          </a:r>
          <a:r>
            <a:rPr lang="en-US" sz="1100" kern="1200"/>
            <a:t> Restate what you've heard in your own words to show understanding and encourage them to elaborate.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/>
            <a:t>Summarizing:</a:t>
          </a:r>
          <a:r>
            <a:rPr lang="en-US" sz="1100" kern="1200"/>
            <a:t> Briefly condense what's been discussed to ensure you're on the same page and identify key points.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1" kern="1200"/>
            <a:t>Validation:</a:t>
          </a:r>
          <a:r>
            <a:rPr lang="en-US" sz="1100" kern="1200"/>
            <a:t> Acknowledge their emotions and experiences without judgment. "It sounds like you're going through a tough time."</a:t>
          </a:r>
        </a:p>
      </dsp:txBody>
      <dsp:txXfrm>
        <a:off x="43224" y="43224"/>
        <a:ext cx="6635702" cy="1389315"/>
      </dsp:txXfrm>
    </dsp:sp>
    <dsp:sp modelId="{4EAC4AE2-4BD4-43BD-ADDF-3A1059A9FE81}">
      <dsp:nvSpPr>
        <dsp:cNvPr id="0" name=""/>
        <dsp:cNvSpPr/>
      </dsp:nvSpPr>
      <dsp:spPr>
        <a:xfrm>
          <a:off x="1440179" y="1803711"/>
          <a:ext cx="8161020" cy="14757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Immediacy:</a:t>
          </a:r>
          <a:r>
            <a:rPr lang="en-US" sz="1400" kern="1200"/>
            <a:t> Address what's happening in the present moment, especially if nonverbal cues contradict their words.</a:t>
          </a:r>
        </a:p>
      </dsp:txBody>
      <dsp:txXfrm>
        <a:off x="1483403" y="1846935"/>
        <a:ext cx="5675145" cy="1389315"/>
      </dsp:txXfrm>
    </dsp:sp>
    <dsp:sp modelId="{9321A599-ACE6-496C-8D5A-37A6CB548B47}">
      <dsp:nvSpPr>
        <dsp:cNvPr id="0" name=""/>
        <dsp:cNvSpPr/>
      </dsp:nvSpPr>
      <dsp:spPr>
        <a:xfrm>
          <a:off x="7201773" y="1160114"/>
          <a:ext cx="959246" cy="9592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417603" y="1160114"/>
        <a:ext cx="527586" cy="72183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AE2A6-FFFF-4CA5-A42F-1782FEF12F20}">
      <dsp:nvSpPr>
        <dsp:cNvPr id="0" name=""/>
        <dsp:cNvSpPr/>
      </dsp:nvSpPr>
      <dsp:spPr>
        <a:xfrm>
          <a:off x="0" y="135779"/>
          <a:ext cx="4988225" cy="5405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BOUNDARIES</a:t>
          </a:r>
          <a:endParaRPr lang="en-US" sz="2200" kern="1200"/>
        </a:p>
      </dsp:txBody>
      <dsp:txXfrm>
        <a:off x="26387" y="162166"/>
        <a:ext cx="4935451" cy="487766"/>
      </dsp:txXfrm>
    </dsp:sp>
    <dsp:sp modelId="{56FACBB2-1440-43A4-9DB7-14BE6FB06485}">
      <dsp:nvSpPr>
        <dsp:cNvPr id="0" name=""/>
        <dsp:cNvSpPr/>
      </dsp:nvSpPr>
      <dsp:spPr>
        <a:xfrm>
          <a:off x="0" y="676319"/>
          <a:ext cx="4988225" cy="1320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376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Maintain appropriate professional boundaries. Avoid self-disclosure that could blur the lines of the counsellor-client relationship.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Be mindful of physical touch and maintain a respectful distance during sessions.</a:t>
          </a:r>
        </a:p>
      </dsp:txBody>
      <dsp:txXfrm>
        <a:off x="0" y="676319"/>
        <a:ext cx="4988225" cy="1320660"/>
      </dsp:txXfrm>
    </dsp:sp>
    <dsp:sp modelId="{9C44C564-CF1F-4D1C-AAB5-672C2AEDD555}">
      <dsp:nvSpPr>
        <dsp:cNvPr id="0" name=""/>
        <dsp:cNvSpPr/>
      </dsp:nvSpPr>
      <dsp:spPr>
        <a:xfrm>
          <a:off x="0" y="1996980"/>
          <a:ext cx="4988225" cy="540540"/>
        </a:xfrm>
        <a:prstGeom prst="roundRect">
          <a:avLst/>
        </a:prstGeom>
        <a:solidFill>
          <a:schemeClr val="accent2">
            <a:hueOff val="-18577196"/>
            <a:satOff val="-9934"/>
            <a:lumOff val="-10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COMPETENCE</a:t>
          </a:r>
          <a:endParaRPr lang="en-US" sz="2200" kern="1200"/>
        </a:p>
      </dsp:txBody>
      <dsp:txXfrm>
        <a:off x="26387" y="2023367"/>
        <a:ext cx="4935451" cy="487766"/>
      </dsp:txXfrm>
    </dsp:sp>
    <dsp:sp modelId="{E14F6D8C-3B96-41F0-9E48-8E7CF85F2210}">
      <dsp:nvSpPr>
        <dsp:cNvPr id="0" name=""/>
        <dsp:cNvSpPr/>
      </dsp:nvSpPr>
      <dsp:spPr>
        <a:xfrm>
          <a:off x="0" y="2537520"/>
          <a:ext cx="4988225" cy="1593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376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Recognize your limitations and refer clients to qualified mental health professionals when necessary.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Stay updated on global best practices in counselling and relevant ethical codes from your religious body or counselling association.</a:t>
          </a:r>
        </a:p>
      </dsp:txBody>
      <dsp:txXfrm>
        <a:off x="0" y="2537520"/>
        <a:ext cx="4988225" cy="15939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E3DBFE-290D-477B-B87E-E99D649AECB1}">
      <dsp:nvSpPr>
        <dsp:cNvPr id="0" name=""/>
        <dsp:cNvSpPr/>
      </dsp:nvSpPr>
      <dsp:spPr>
        <a:xfrm>
          <a:off x="997645" y="1333"/>
          <a:ext cx="3990580" cy="136683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8" tIns="347177" rIns="77428" bIns="347177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SCOPE OF PRACTICE:</a:t>
          </a:r>
        </a:p>
      </dsp:txBody>
      <dsp:txXfrm>
        <a:off x="997645" y="1333"/>
        <a:ext cx="3990580" cy="1366837"/>
      </dsp:txXfrm>
    </dsp:sp>
    <dsp:sp modelId="{6CA36355-C679-4646-865B-3F8DD752B9C0}">
      <dsp:nvSpPr>
        <dsp:cNvPr id="0" name=""/>
        <dsp:cNvSpPr/>
      </dsp:nvSpPr>
      <dsp:spPr>
        <a:xfrm>
          <a:off x="0" y="1333"/>
          <a:ext cx="997645" cy="13668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792" tIns="135013" rIns="52792" bIns="135013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SCOPE</a:t>
          </a:r>
        </a:p>
      </dsp:txBody>
      <dsp:txXfrm>
        <a:off x="0" y="1333"/>
        <a:ext cx="997645" cy="1366837"/>
      </dsp:txXfrm>
    </dsp:sp>
    <dsp:sp modelId="{2D7CD629-0CA8-41A4-8A1A-BDE15E2A93CF}">
      <dsp:nvSpPr>
        <dsp:cNvPr id="0" name=""/>
        <dsp:cNvSpPr/>
      </dsp:nvSpPr>
      <dsp:spPr>
        <a:xfrm>
          <a:off x="997645" y="1450181"/>
          <a:ext cx="3990580" cy="136683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8" tIns="347177" rIns="77428" bIns="347177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Be clear about the scope of this basic pastoral counselling primer and its limitations. It shouldn't replace professional mental health treatment for severe conditions.</a:t>
          </a:r>
        </a:p>
      </dsp:txBody>
      <dsp:txXfrm>
        <a:off x="997645" y="1450181"/>
        <a:ext cx="3990580" cy="1366837"/>
      </dsp:txXfrm>
    </dsp:sp>
    <dsp:sp modelId="{B9A69A98-9940-4453-B192-BD4267981264}">
      <dsp:nvSpPr>
        <dsp:cNvPr id="0" name=""/>
        <dsp:cNvSpPr/>
      </dsp:nvSpPr>
      <dsp:spPr>
        <a:xfrm>
          <a:off x="0" y="1450181"/>
          <a:ext cx="997645" cy="136683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792" tIns="135013" rIns="52792" bIns="135013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Be</a:t>
          </a:r>
        </a:p>
      </dsp:txBody>
      <dsp:txXfrm>
        <a:off x="0" y="1450181"/>
        <a:ext cx="997645" cy="1366837"/>
      </dsp:txXfrm>
    </dsp:sp>
    <dsp:sp modelId="{3BFF7315-E2E2-41BF-8A35-B710159B4723}">
      <dsp:nvSpPr>
        <dsp:cNvPr id="0" name=""/>
        <dsp:cNvSpPr/>
      </dsp:nvSpPr>
      <dsp:spPr>
        <a:xfrm>
          <a:off x="997645" y="2899029"/>
          <a:ext cx="3990580" cy="136683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8" tIns="347177" rIns="77428" bIns="347177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Encourage clients to seek additional help from therapists or psychiatrists when needed.</a:t>
          </a:r>
        </a:p>
      </dsp:txBody>
      <dsp:txXfrm>
        <a:off x="997645" y="2899029"/>
        <a:ext cx="3990580" cy="1366837"/>
      </dsp:txXfrm>
    </dsp:sp>
    <dsp:sp modelId="{C8256325-D36E-4257-A040-7FF289F80384}">
      <dsp:nvSpPr>
        <dsp:cNvPr id="0" name=""/>
        <dsp:cNvSpPr/>
      </dsp:nvSpPr>
      <dsp:spPr>
        <a:xfrm>
          <a:off x="0" y="2899029"/>
          <a:ext cx="997645" cy="13668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792" tIns="135013" rIns="52792" bIns="135013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Encourage</a:t>
          </a:r>
        </a:p>
      </dsp:txBody>
      <dsp:txXfrm>
        <a:off x="0" y="2899029"/>
        <a:ext cx="997645" cy="136683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2C401-E223-4687-9945-76F809BAC5DF}">
      <dsp:nvSpPr>
        <dsp:cNvPr id="0" name=""/>
        <dsp:cNvSpPr/>
      </dsp:nvSpPr>
      <dsp:spPr>
        <a:xfrm>
          <a:off x="2300665" y="1699709"/>
          <a:ext cx="91440" cy="620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0796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30100" y="2006851"/>
        <a:ext cx="32569" cy="6513"/>
      </dsp:txXfrm>
    </dsp:sp>
    <dsp:sp modelId="{2C05E358-CAB4-4AB6-AED3-39507956FDA6}">
      <dsp:nvSpPr>
        <dsp:cNvPr id="0" name=""/>
        <dsp:cNvSpPr/>
      </dsp:nvSpPr>
      <dsp:spPr>
        <a:xfrm>
          <a:off x="930304" y="2213"/>
          <a:ext cx="2832160" cy="169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778" tIns="145672" rIns="138778" bIns="145672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INTEGRATION OF FAITH AND COUNSELLING:</a:t>
          </a:r>
          <a:endParaRPr lang="en-US" sz="12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b="1" kern="1200"/>
            <a:t>Respect the client's religious beliefs and values, even if they differ from your own.</a:t>
          </a:r>
          <a:endParaRPr lang="en-US" sz="9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b="1" kern="1200"/>
            <a:t>Avoid imposing your religious views on clients.</a:t>
          </a:r>
          <a:endParaRPr lang="en-US" sz="9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b="1" kern="1200"/>
            <a:t>Use spiritual practices like prayer or scripture readings in a way that complements counselling techniques, not replaces them.</a:t>
          </a:r>
          <a:endParaRPr lang="en-US" sz="900" kern="1200"/>
        </a:p>
      </dsp:txBody>
      <dsp:txXfrm>
        <a:off x="930304" y="2213"/>
        <a:ext cx="2832160" cy="1699296"/>
      </dsp:txXfrm>
    </dsp:sp>
    <dsp:sp modelId="{ACF8F34B-30FE-4EE0-8443-160ECD7490C0}">
      <dsp:nvSpPr>
        <dsp:cNvPr id="0" name=""/>
        <dsp:cNvSpPr/>
      </dsp:nvSpPr>
      <dsp:spPr>
        <a:xfrm>
          <a:off x="930304" y="2352906"/>
          <a:ext cx="2832160" cy="169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778" tIns="145672" rIns="138778" bIns="145672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CONTINUING EDUCATION:</a:t>
          </a:r>
          <a:endParaRPr lang="en-US" sz="12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b="1" kern="1200"/>
            <a:t>Commit to ongoing education in pastoral counselling ethics and best practices.</a:t>
          </a:r>
          <a:endParaRPr lang="en-US" sz="900" kern="1200"/>
        </a:p>
      </dsp:txBody>
      <dsp:txXfrm>
        <a:off x="930304" y="2352906"/>
        <a:ext cx="2832160" cy="169929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65229-75A6-4CD3-AF62-D60BAAF07947}">
      <dsp:nvSpPr>
        <dsp:cNvPr id="0" name=""/>
        <dsp:cNvSpPr/>
      </dsp:nvSpPr>
      <dsp:spPr>
        <a:xfrm>
          <a:off x="765095" y="313"/>
          <a:ext cx="2522190" cy="15133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kern="1200"/>
            <a:t>Rehearsal of the class: THE SIN QUESTION, JOHN 15:5b; PHILIPPIANS 4:13</a:t>
          </a:r>
          <a:endParaRPr lang="en-US" sz="1900" kern="1200"/>
        </a:p>
      </dsp:txBody>
      <dsp:txXfrm>
        <a:off x="765095" y="313"/>
        <a:ext cx="2522190" cy="1513314"/>
      </dsp:txXfrm>
    </dsp:sp>
    <dsp:sp modelId="{647648B9-3F92-4E6A-842B-6E02E4BA7C73}">
      <dsp:nvSpPr>
        <dsp:cNvPr id="0" name=""/>
        <dsp:cNvSpPr/>
      </dsp:nvSpPr>
      <dsp:spPr>
        <a:xfrm>
          <a:off x="3539504" y="313"/>
          <a:ext cx="2522190" cy="15133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kern="1200"/>
            <a:t>Learning is lifelong, so keep learning, keep depending on the Holy Spirit</a:t>
          </a:r>
          <a:endParaRPr lang="en-US" sz="1900" kern="1200"/>
        </a:p>
      </dsp:txBody>
      <dsp:txXfrm>
        <a:off x="3539504" y="313"/>
        <a:ext cx="2522190" cy="1513314"/>
      </dsp:txXfrm>
    </dsp:sp>
    <dsp:sp modelId="{C90DB3B0-66F5-4683-916D-F19F49FE1661}">
      <dsp:nvSpPr>
        <dsp:cNvPr id="0" name=""/>
        <dsp:cNvSpPr/>
      </dsp:nvSpPr>
      <dsp:spPr>
        <a:xfrm>
          <a:off x="6313914" y="313"/>
          <a:ext cx="2522190" cy="151331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kern="1200"/>
            <a:t>Effective pastoral counselling for couples and family may be a major key to reordering our world.</a:t>
          </a:r>
          <a:endParaRPr lang="en-US" sz="1900" kern="1200"/>
        </a:p>
      </dsp:txBody>
      <dsp:txXfrm>
        <a:off x="6313914" y="313"/>
        <a:ext cx="2522190" cy="1513314"/>
      </dsp:txXfrm>
    </dsp:sp>
    <dsp:sp modelId="{1E08DE70-4324-449B-AEB0-AE83D1F17F96}">
      <dsp:nvSpPr>
        <dsp:cNvPr id="0" name=""/>
        <dsp:cNvSpPr/>
      </dsp:nvSpPr>
      <dsp:spPr>
        <a:xfrm>
          <a:off x="765095" y="1765847"/>
          <a:ext cx="2522190" cy="151331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kern="1200"/>
            <a:t>I deeply appreciate this privilege by The Barnabas Mission (TBM)</a:t>
          </a:r>
          <a:endParaRPr lang="en-US" sz="1900" kern="1200"/>
        </a:p>
      </dsp:txBody>
      <dsp:txXfrm>
        <a:off x="765095" y="1765847"/>
        <a:ext cx="2522190" cy="1513314"/>
      </dsp:txXfrm>
    </dsp:sp>
    <dsp:sp modelId="{018161A2-553D-4CEF-907D-FB33F9DC4532}">
      <dsp:nvSpPr>
        <dsp:cNvPr id="0" name=""/>
        <dsp:cNvSpPr/>
      </dsp:nvSpPr>
      <dsp:spPr>
        <a:xfrm>
          <a:off x="3539504" y="1765847"/>
          <a:ext cx="2522190" cy="151331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kern="1200"/>
            <a:t>If there are any issues, please, feel free to contact us: </a:t>
          </a:r>
          <a:r>
            <a:rPr lang="en-CA" sz="1900" b="1" kern="1200">
              <a:hlinkClick xmlns:r="http://schemas.openxmlformats.org/officeDocument/2006/relationships" r:id="rId1"/>
            </a:rPr>
            <a:t>bodeleye@gmail.com</a:t>
          </a:r>
          <a:endParaRPr lang="en-US" sz="1900" kern="1200"/>
        </a:p>
      </dsp:txBody>
      <dsp:txXfrm>
        <a:off x="3539504" y="1765847"/>
        <a:ext cx="2522190" cy="1513314"/>
      </dsp:txXfrm>
    </dsp:sp>
    <dsp:sp modelId="{03CF4C53-F0AB-4E21-AF90-6F7EA3FD8ECC}">
      <dsp:nvSpPr>
        <dsp:cNvPr id="0" name=""/>
        <dsp:cNvSpPr/>
      </dsp:nvSpPr>
      <dsp:spPr>
        <a:xfrm>
          <a:off x="6313914" y="1765847"/>
          <a:ext cx="2522190" cy="15133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b="1" kern="1200"/>
            <a:t>Thank you for being very good students</a:t>
          </a:r>
          <a:endParaRPr lang="en-US" sz="1900" kern="1200"/>
        </a:p>
      </dsp:txBody>
      <dsp:txXfrm>
        <a:off x="6313914" y="1765847"/>
        <a:ext cx="2522190" cy="1513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6C2BAC-A79F-4EA0-813D-945627B06630}">
      <dsp:nvSpPr>
        <dsp:cNvPr id="0" name=""/>
        <dsp:cNvSpPr/>
      </dsp:nvSpPr>
      <dsp:spPr>
        <a:xfrm>
          <a:off x="0" y="50864"/>
          <a:ext cx="4988225" cy="761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Cognitive Therapy</a:t>
          </a:r>
          <a:endParaRPr lang="en-US" sz="3100" kern="1200"/>
        </a:p>
      </dsp:txBody>
      <dsp:txXfrm>
        <a:off x="37182" y="88046"/>
        <a:ext cx="4913861" cy="687306"/>
      </dsp:txXfrm>
    </dsp:sp>
    <dsp:sp modelId="{1BA59824-6052-4FA2-8C3F-868336E2B914}">
      <dsp:nvSpPr>
        <dsp:cNvPr id="0" name=""/>
        <dsp:cNvSpPr/>
      </dsp:nvSpPr>
      <dsp:spPr>
        <a:xfrm>
          <a:off x="0" y="901814"/>
          <a:ext cx="4988225" cy="761670"/>
        </a:xfrm>
        <a:prstGeom prst="roundRect">
          <a:avLst/>
        </a:prstGeom>
        <a:solidFill>
          <a:schemeClr val="accent2">
            <a:hueOff val="-4644299"/>
            <a:satOff val="-2484"/>
            <a:lumOff val="-2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Behaviour Therapy</a:t>
          </a:r>
          <a:endParaRPr lang="en-US" sz="3100" kern="1200"/>
        </a:p>
      </dsp:txBody>
      <dsp:txXfrm>
        <a:off x="37182" y="938996"/>
        <a:ext cx="4913861" cy="687306"/>
      </dsp:txXfrm>
    </dsp:sp>
    <dsp:sp modelId="{455AF564-4D45-41E7-82BF-401F93ED977D}">
      <dsp:nvSpPr>
        <dsp:cNvPr id="0" name=""/>
        <dsp:cNvSpPr/>
      </dsp:nvSpPr>
      <dsp:spPr>
        <a:xfrm>
          <a:off x="0" y="1752765"/>
          <a:ext cx="4988225" cy="761670"/>
        </a:xfrm>
        <a:prstGeom prst="roundRect">
          <a:avLst/>
        </a:prstGeom>
        <a:solidFill>
          <a:schemeClr val="accent2">
            <a:hueOff val="-9288598"/>
            <a:satOff val="-4967"/>
            <a:lumOff val="-50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Psychodynamic Therapy</a:t>
          </a:r>
          <a:endParaRPr lang="en-US" sz="3100" kern="1200"/>
        </a:p>
      </dsp:txBody>
      <dsp:txXfrm>
        <a:off x="37182" y="1789947"/>
        <a:ext cx="4913861" cy="687306"/>
      </dsp:txXfrm>
    </dsp:sp>
    <dsp:sp modelId="{BC23F2DD-C0F4-4321-A0C5-55B6DB671DE7}">
      <dsp:nvSpPr>
        <dsp:cNvPr id="0" name=""/>
        <dsp:cNvSpPr/>
      </dsp:nvSpPr>
      <dsp:spPr>
        <a:xfrm>
          <a:off x="0" y="2603715"/>
          <a:ext cx="4988225" cy="761670"/>
        </a:xfrm>
        <a:prstGeom prst="roundRect">
          <a:avLst/>
        </a:prstGeom>
        <a:solidFill>
          <a:schemeClr val="accent2">
            <a:hueOff val="-13932897"/>
            <a:satOff val="-7451"/>
            <a:lumOff val="-7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Humanistic Therapy</a:t>
          </a:r>
          <a:endParaRPr lang="en-US" sz="3100" kern="1200"/>
        </a:p>
      </dsp:txBody>
      <dsp:txXfrm>
        <a:off x="37182" y="2640897"/>
        <a:ext cx="4913861" cy="687306"/>
      </dsp:txXfrm>
    </dsp:sp>
    <dsp:sp modelId="{A6FC310E-E3D8-4140-B329-AD33D79C4E67}">
      <dsp:nvSpPr>
        <dsp:cNvPr id="0" name=""/>
        <dsp:cNvSpPr/>
      </dsp:nvSpPr>
      <dsp:spPr>
        <a:xfrm>
          <a:off x="0" y="3454665"/>
          <a:ext cx="4988225" cy="761670"/>
        </a:xfrm>
        <a:prstGeom prst="roundRect">
          <a:avLst/>
        </a:prstGeom>
        <a:solidFill>
          <a:schemeClr val="accent2">
            <a:hueOff val="-18577196"/>
            <a:satOff val="-9934"/>
            <a:lumOff val="-10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Existential Therapy</a:t>
          </a:r>
          <a:endParaRPr lang="en-US" sz="3100" kern="1200"/>
        </a:p>
      </dsp:txBody>
      <dsp:txXfrm>
        <a:off x="37182" y="3491847"/>
        <a:ext cx="4913861" cy="6873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24467-B77B-49BD-8A5D-02FD9861780E}">
      <dsp:nvSpPr>
        <dsp:cNvPr id="0" name=""/>
        <dsp:cNvSpPr/>
      </dsp:nvSpPr>
      <dsp:spPr>
        <a:xfrm>
          <a:off x="0" y="0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b="1" kern="1200"/>
            <a:t>Clinical Techniques: Assessment tools, therapeutic modalities, </a:t>
          </a:r>
          <a:endParaRPr lang="en-US" sz="1700" kern="1200"/>
        </a:p>
      </dsp:txBody>
      <dsp:txXfrm>
        <a:off x="27496" y="27496"/>
        <a:ext cx="2898231" cy="883792"/>
      </dsp:txXfrm>
    </dsp:sp>
    <dsp:sp modelId="{B09D3F95-9579-4E4D-9C65-DA2F460C6908}">
      <dsp:nvSpPr>
        <dsp:cNvPr id="0" name=""/>
        <dsp:cNvSpPr/>
      </dsp:nvSpPr>
      <dsp:spPr>
        <a:xfrm>
          <a:off x="334211" y="1109472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-6192399"/>
            <a:satOff val="-3311"/>
            <a:lumOff val="-33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b="1" kern="1200"/>
            <a:t>Psychoeducational materials: books, articles, social media, </a:t>
          </a:r>
          <a:endParaRPr lang="en-US" sz="1700" kern="1200"/>
        </a:p>
      </dsp:txBody>
      <dsp:txXfrm>
        <a:off x="361707" y="1136968"/>
        <a:ext cx="2991167" cy="883792"/>
      </dsp:txXfrm>
    </dsp:sp>
    <dsp:sp modelId="{5B1EF858-8DDE-417E-AC5F-2E816056DC9E}">
      <dsp:nvSpPr>
        <dsp:cNvPr id="0" name=""/>
        <dsp:cNvSpPr/>
      </dsp:nvSpPr>
      <dsp:spPr>
        <a:xfrm>
          <a:off x="663433" y="2218944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-12384798"/>
            <a:satOff val="-6623"/>
            <a:lumOff val="-67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b="1" kern="1200"/>
            <a:t>Creative interventions: genograms, ecomaps, role playing, </a:t>
          </a:r>
          <a:endParaRPr lang="en-US" sz="1700" kern="1200"/>
        </a:p>
      </dsp:txBody>
      <dsp:txXfrm>
        <a:off x="690929" y="2246440"/>
        <a:ext cx="2996155" cy="883792"/>
      </dsp:txXfrm>
    </dsp:sp>
    <dsp:sp modelId="{D904E92B-790F-405B-904E-5F4C7B807D8D}">
      <dsp:nvSpPr>
        <dsp:cNvPr id="0" name=""/>
        <dsp:cNvSpPr/>
      </dsp:nvSpPr>
      <dsp:spPr>
        <a:xfrm>
          <a:off x="997644" y="3328415"/>
          <a:ext cx="3990580" cy="938784"/>
        </a:xfrm>
        <a:prstGeom prst="roundRect">
          <a:avLst>
            <a:gd name="adj" fmla="val 10000"/>
          </a:avLst>
        </a:prstGeom>
        <a:solidFill>
          <a:schemeClr val="accent2">
            <a:hueOff val="-18577196"/>
            <a:satOff val="-9934"/>
            <a:lumOff val="-10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b="1" kern="1200"/>
            <a:t>Professional resources: consultation, professional associations</a:t>
          </a:r>
          <a:endParaRPr lang="en-US" sz="1700" kern="1200"/>
        </a:p>
      </dsp:txBody>
      <dsp:txXfrm>
        <a:off x="1025140" y="3355911"/>
        <a:ext cx="2991167" cy="883792"/>
      </dsp:txXfrm>
    </dsp:sp>
    <dsp:sp modelId="{09E2C717-57D7-4A40-AF7D-6DEC08CBCAB1}">
      <dsp:nvSpPr>
        <dsp:cNvPr id="0" name=""/>
        <dsp:cNvSpPr/>
      </dsp:nvSpPr>
      <dsp:spPr>
        <a:xfrm>
          <a:off x="3380370" y="719023"/>
          <a:ext cx="610209" cy="6102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3517667" y="719023"/>
        <a:ext cx="335615" cy="459182"/>
      </dsp:txXfrm>
    </dsp:sp>
    <dsp:sp modelId="{B02A70D7-9A90-4875-93A1-C46476CF3750}">
      <dsp:nvSpPr>
        <dsp:cNvPr id="0" name=""/>
        <dsp:cNvSpPr/>
      </dsp:nvSpPr>
      <dsp:spPr>
        <a:xfrm>
          <a:off x="3714581" y="1828495"/>
          <a:ext cx="610209" cy="6102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409299"/>
            <a:satOff val="-5399"/>
            <a:lumOff val="-133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9409299"/>
              <a:satOff val="-5399"/>
              <a:lumOff val="-13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3851878" y="1828495"/>
        <a:ext cx="335615" cy="459182"/>
      </dsp:txXfrm>
    </dsp:sp>
    <dsp:sp modelId="{0D97CCDC-30A4-4D4D-A0FE-DD8DE3D91A83}">
      <dsp:nvSpPr>
        <dsp:cNvPr id="0" name=""/>
        <dsp:cNvSpPr/>
      </dsp:nvSpPr>
      <dsp:spPr>
        <a:xfrm>
          <a:off x="4043804" y="2937967"/>
          <a:ext cx="610209" cy="6102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818599"/>
            <a:satOff val="-10798"/>
            <a:lumOff val="-266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818599"/>
              <a:satOff val="-10798"/>
              <a:lumOff val="-26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4181101" y="2937967"/>
        <a:ext cx="335615" cy="4591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5CDDB-18DE-426B-BA3A-92D8D3BC638C}">
      <dsp:nvSpPr>
        <dsp:cNvPr id="0" name=""/>
        <dsp:cNvSpPr/>
      </dsp:nvSpPr>
      <dsp:spPr>
        <a:xfrm>
          <a:off x="0" y="0"/>
          <a:ext cx="3000374" cy="327947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Establish Trust: Build rapport with your clients by demonstrating empathy, genuineness, and nonjudgmental attitudes. Let them know that you are there to support them.</a:t>
          </a:r>
        </a:p>
      </dsp:txBody>
      <dsp:txXfrm>
        <a:off x="0" y="1246200"/>
        <a:ext cx="3000374" cy="1967685"/>
      </dsp:txXfrm>
    </dsp:sp>
    <dsp:sp modelId="{3B7AC005-025D-48E8-874C-C82D86A516E8}">
      <dsp:nvSpPr>
        <dsp:cNvPr id="0" name=""/>
        <dsp:cNvSpPr/>
      </dsp:nvSpPr>
      <dsp:spPr>
        <a:xfrm>
          <a:off x="1008266" y="327947"/>
          <a:ext cx="983842" cy="9838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4" tIns="12700" rIns="7670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1</a:t>
          </a:r>
        </a:p>
      </dsp:txBody>
      <dsp:txXfrm>
        <a:off x="1152346" y="472027"/>
        <a:ext cx="695682" cy="695682"/>
      </dsp:txXfrm>
    </dsp:sp>
    <dsp:sp modelId="{7F70D1CB-D621-4457-8588-D7FA1DB7952D}">
      <dsp:nvSpPr>
        <dsp:cNvPr id="0" name=""/>
        <dsp:cNvSpPr/>
      </dsp:nvSpPr>
      <dsp:spPr>
        <a:xfrm>
          <a:off x="0" y="3279403"/>
          <a:ext cx="3000374" cy="72"/>
        </a:xfrm>
        <a:prstGeom prst="rect">
          <a:avLst/>
        </a:prstGeom>
        <a:solidFill>
          <a:schemeClr val="accent2">
            <a:hueOff val="-3715439"/>
            <a:satOff val="-1987"/>
            <a:lumOff val="-2039"/>
            <a:alphaOff val="0"/>
          </a:schemeClr>
        </a:solidFill>
        <a:ln w="12700" cap="flat" cmpd="sng" algn="ctr">
          <a:solidFill>
            <a:schemeClr val="accent2">
              <a:hueOff val="-3715439"/>
              <a:satOff val="-1987"/>
              <a:lumOff val="-20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D66C53-DDA1-458B-A08C-2E09140EE80C}">
      <dsp:nvSpPr>
        <dsp:cNvPr id="0" name=""/>
        <dsp:cNvSpPr/>
      </dsp:nvSpPr>
      <dsp:spPr>
        <a:xfrm>
          <a:off x="3300412" y="0"/>
          <a:ext cx="3000374" cy="3279475"/>
        </a:xfrm>
        <a:prstGeom prst="rect">
          <a:avLst/>
        </a:prstGeom>
        <a:solidFill>
          <a:schemeClr val="accent2">
            <a:tint val="40000"/>
            <a:alpha val="90000"/>
            <a:hueOff val="-9409299"/>
            <a:satOff val="-5399"/>
            <a:lumOff val="-133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9409299"/>
              <a:satOff val="-5399"/>
              <a:lumOff val="-13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Confidentiality: Assure clients that what they share with you will remain confidential, unless there are legal or ethical obligations to disclose information.</a:t>
          </a:r>
        </a:p>
      </dsp:txBody>
      <dsp:txXfrm>
        <a:off x="3300412" y="1246200"/>
        <a:ext cx="3000374" cy="1967685"/>
      </dsp:txXfrm>
    </dsp:sp>
    <dsp:sp modelId="{3BFD271F-BDCB-486D-B321-2002B62A5305}">
      <dsp:nvSpPr>
        <dsp:cNvPr id="0" name=""/>
        <dsp:cNvSpPr/>
      </dsp:nvSpPr>
      <dsp:spPr>
        <a:xfrm>
          <a:off x="4308678" y="327947"/>
          <a:ext cx="983842" cy="983842"/>
        </a:xfrm>
        <a:prstGeom prst="ellipse">
          <a:avLst/>
        </a:prstGeom>
        <a:solidFill>
          <a:schemeClr val="accent2">
            <a:hueOff val="-7430879"/>
            <a:satOff val="-3974"/>
            <a:lumOff val="-4078"/>
            <a:alphaOff val="0"/>
          </a:schemeClr>
        </a:solidFill>
        <a:ln w="12700" cap="flat" cmpd="sng" algn="ctr">
          <a:solidFill>
            <a:schemeClr val="accent2">
              <a:hueOff val="-7430879"/>
              <a:satOff val="-3974"/>
              <a:lumOff val="-407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4" tIns="12700" rIns="7670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2</a:t>
          </a:r>
        </a:p>
      </dsp:txBody>
      <dsp:txXfrm>
        <a:off x="4452758" y="472027"/>
        <a:ext cx="695682" cy="695682"/>
      </dsp:txXfrm>
    </dsp:sp>
    <dsp:sp modelId="{0CA839DA-9591-4ABB-9DCB-5EF99BFF9AE2}">
      <dsp:nvSpPr>
        <dsp:cNvPr id="0" name=""/>
        <dsp:cNvSpPr/>
      </dsp:nvSpPr>
      <dsp:spPr>
        <a:xfrm>
          <a:off x="3300412" y="3279403"/>
          <a:ext cx="3000374" cy="72"/>
        </a:xfrm>
        <a:prstGeom prst="rect">
          <a:avLst/>
        </a:prstGeom>
        <a:solidFill>
          <a:schemeClr val="accent2">
            <a:hueOff val="-11146318"/>
            <a:satOff val="-5960"/>
            <a:lumOff val="-6118"/>
            <a:alphaOff val="0"/>
          </a:schemeClr>
        </a:solidFill>
        <a:ln w="12700" cap="flat" cmpd="sng" algn="ctr">
          <a:solidFill>
            <a:schemeClr val="accent2">
              <a:hueOff val="-11146318"/>
              <a:satOff val="-5960"/>
              <a:lumOff val="-6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C7D4F6-9507-4BF0-9565-5C388E085195}">
      <dsp:nvSpPr>
        <dsp:cNvPr id="0" name=""/>
        <dsp:cNvSpPr/>
      </dsp:nvSpPr>
      <dsp:spPr>
        <a:xfrm>
          <a:off x="6600824" y="0"/>
          <a:ext cx="3000374" cy="3279475"/>
        </a:xfrm>
        <a:prstGeom prst="rect">
          <a:avLst/>
        </a:prstGeom>
        <a:solidFill>
          <a:schemeClr val="accent2">
            <a:tint val="40000"/>
            <a:alpha val="90000"/>
            <a:hueOff val="-18818599"/>
            <a:satOff val="-10798"/>
            <a:lumOff val="-266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818599"/>
              <a:satOff val="-10798"/>
              <a:lumOff val="-26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Clear Boundaries: Set clear boundaries regarding the therapeutic relationship, including expectations for communication, session length, and confidentiality.</a:t>
          </a:r>
        </a:p>
      </dsp:txBody>
      <dsp:txXfrm>
        <a:off x="6600824" y="1246200"/>
        <a:ext cx="3000374" cy="1967685"/>
      </dsp:txXfrm>
    </dsp:sp>
    <dsp:sp modelId="{2E306327-0B43-49D2-9A79-F81CF186047F}">
      <dsp:nvSpPr>
        <dsp:cNvPr id="0" name=""/>
        <dsp:cNvSpPr/>
      </dsp:nvSpPr>
      <dsp:spPr>
        <a:xfrm>
          <a:off x="7609091" y="327947"/>
          <a:ext cx="983842" cy="983842"/>
        </a:xfrm>
        <a:prstGeom prst="ellipse">
          <a:avLst/>
        </a:prstGeom>
        <a:solidFill>
          <a:schemeClr val="accent2">
            <a:hueOff val="-14861757"/>
            <a:satOff val="-7947"/>
            <a:lumOff val="-8157"/>
            <a:alphaOff val="0"/>
          </a:schemeClr>
        </a:solidFill>
        <a:ln w="12700" cap="flat" cmpd="sng" algn="ctr">
          <a:solidFill>
            <a:schemeClr val="accent2">
              <a:hueOff val="-14861757"/>
              <a:satOff val="-7947"/>
              <a:lumOff val="-8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4" tIns="12700" rIns="7670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3</a:t>
          </a:r>
        </a:p>
      </dsp:txBody>
      <dsp:txXfrm>
        <a:off x="7753171" y="472027"/>
        <a:ext cx="695682" cy="695682"/>
      </dsp:txXfrm>
    </dsp:sp>
    <dsp:sp modelId="{2DF95884-19C0-4D28-A340-F5CC083C3594}">
      <dsp:nvSpPr>
        <dsp:cNvPr id="0" name=""/>
        <dsp:cNvSpPr/>
      </dsp:nvSpPr>
      <dsp:spPr>
        <a:xfrm>
          <a:off x="6600824" y="3279403"/>
          <a:ext cx="3000374" cy="72"/>
        </a:xfrm>
        <a:prstGeom prst="rect">
          <a:avLst/>
        </a:prstGeom>
        <a:solidFill>
          <a:schemeClr val="accent2">
            <a:hueOff val="-18577196"/>
            <a:satOff val="-9934"/>
            <a:lumOff val="-10196"/>
            <a:alphaOff val="0"/>
          </a:schemeClr>
        </a:solidFill>
        <a:ln w="12700" cap="flat" cmpd="sng" algn="ctr">
          <a:solidFill>
            <a:schemeClr val="accent2">
              <a:hueOff val="-18577196"/>
              <a:satOff val="-9934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F9DAD-CD8A-43CD-AC2A-806D082D7BA3}">
      <dsp:nvSpPr>
        <dsp:cNvPr id="0" name=""/>
        <dsp:cNvSpPr/>
      </dsp:nvSpPr>
      <dsp:spPr>
        <a:xfrm>
          <a:off x="0" y="0"/>
          <a:ext cx="3000374" cy="327947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Physical Environment: Ensure that the counselling space is comfortable, private, and free from distractions to help clients feel safe and at ease.</a:t>
          </a:r>
        </a:p>
      </dsp:txBody>
      <dsp:txXfrm>
        <a:off x="0" y="1246200"/>
        <a:ext cx="3000374" cy="1967685"/>
      </dsp:txXfrm>
    </dsp:sp>
    <dsp:sp modelId="{5B3E83A8-D9CA-4A1B-86DE-64857A3D657F}">
      <dsp:nvSpPr>
        <dsp:cNvPr id="0" name=""/>
        <dsp:cNvSpPr/>
      </dsp:nvSpPr>
      <dsp:spPr>
        <a:xfrm>
          <a:off x="1008266" y="327947"/>
          <a:ext cx="983842" cy="9838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4" tIns="12700" rIns="7670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1</a:t>
          </a:r>
        </a:p>
      </dsp:txBody>
      <dsp:txXfrm>
        <a:off x="1152346" y="472027"/>
        <a:ext cx="695682" cy="695682"/>
      </dsp:txXfrm>
    </dsp:sp>
    <dsp:sp modelId="{75A64C67-0072-4915-870F-80DA2A04835E}">
      <dsp:nvSpPr>
        <dsp:cNvPr id="0" name=""/>
        <dsp:cNvSpPr/>
      </dsp:nvSpPr>
      <dsp:spPr>
        <a:xfrm>
          <a:off x="0" y="3279403"/>
          <a:ext cx="3000374" cy="72"/>
        </a:xfrm>
        <a:prstGeom prst="rect">
          <a:avLst/>
        </a:prstGeom>
        <a:solidFill>
          <a:schemeClr val="accent2">
            <a:hueOff val="-3715439"/>
            <a:satOff val="-1987"/>
            <a:lumOff val="-2039"/>
            <a:alphaOff val="0"/>
          </a:schemeClr>
        </a:solidFill>
        <a:ln w="12700" cap="flat" cmpd="sng" algn="ctr">
          <a:solidFill>
            <a:schemeClr val="accent2">
              <a:hueOff val="-3715439"/>
              <a:satOff val="-1987"/>
              <a:lumOff val="-20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0E8E5-CD60-4F05-952E-C56F7E0F2CC2}">
      <dsp:nvSpPr>
        <dsp:cNvPr id="0" name=""/>
        <dsp:cNvSpPr/>
      </dsp:nvSpPr>
      <dsp:spPr>
        <a:xfrm>
          <a:off x="3300412" y="0"/>
          <a:ext cx="3000374" cy="3279475"/>
        </a:xfrm>
        <a:prstGeom prst="rect">
          <a:avLst/>
        </a:prstGeom>
        <a:solidFill>
          <a:schemeClr val="accent2">
            <a:tint val="40000"/>
            <a:alpha val="90000"/>
            <a:hueOff val="-9409299"/>
            <a:satOff val="-5399"/>
            <a:lumOff val="-133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9409299"/>
              <a:satOff val="-5399"/>
              <a:lumOff val="-13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Active Listening: Listen attentively to clients without interrupting or imposing your judgments. Reflect on what they say to show understanding and validation.</a:t>
          </a:r>
        </a:p>
      </dsp:txBody>
      <dsp:txXfrm>
        <a:off x="3300412" y="1246200"/>
        <a:ext cx="3000374" cy="1967685"/>
      </dsp:txXfrm>
    </dsp:sp>
    <dsp:sp modelId="{814FDA60-A9EF-45AC-B5E9-87B995B0A131}">
      <dsp:nvSpPr>
        <dsp:cNvPr id="0" name=""/>
        <dsp:cNvSpPr/>
      </dsp:nvSpPr>
      <dsp:spPr>
        <a:xfrm>
          <a:off x="4308678" y="327947"/>
          <a:ext cx="983842" cy="983842"/>
        </a:xfrm>
        <a:prstGeom prst="ellipse">
          <a:avLst/>
        </a:prstGeom>
        <a:solidFill>
          <a:schemeClr val="accent2">
            <a:hueOff val="-7430879"/>
            <a:satOff val="-3974"/>
            <a:lumOff val="-4078"/>
            <a:alphaOff val="0"/>
          </a:schemeClr>
        </a:solidFill>
        <a:ln w="12700" cap="flat" cmpd="sng" algn="ctr">
          <a:solidFill>
            <a:schemeClr val="accent2">
              <a:hueOff val="-7430879"/>
              <a:satOff val="-3974"/>
              <a:lumOff val="-407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4" tIns="12700" rIns="7670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2</a:t>
          </a:r>
        </a:p>
      </dsp:txBody>
      <dsp:txXfrm>
        <a:off x="4452758" y="472027"/>
        <a:ext cx="695682" cy="695682"/>
      </dsp:txXfrm>
    </dsp:sp>
    <dsp:sp modelId="{C94AFDC5-03CC-4D19-BE76-A5F43677DEEB}">
      <dsp:nvSpPr>
        <dsp:cNvPr id="0" name=""/>
        <dsp:cNvSpPr/>
      </dsp:nvSpPr>
      <dsp:spPr>
        <a:xfrm>
          <a:off x="3300412" y="3279403"/>
          <a:ext cx="3000374" cy="72"/>
        </a:xfrm>
        <a:prstGeom prst="rect">
          <a:avLst/>
        </a:prstGeom>
        <a:solidFill>
          <a:schemeClr val="accent2">
            <a:hueOff val="-11146318"/>
            <a:satOff val="-5960"/>
            <a:lumOff val="-6118"/>
            <a:alphaOff val="0"/>
          </a:schemeClr>
        </a:solidFill>
        <a:ln w="12700" cap="flat" cmpd="sng" algn="ctr">
          <a:solidFill>
            <a:schemeClr val="accent2">
              <a:hueOff val="-11146318"/>
              <a:satOff val="-5960"/>
              <a:lumOff val="-6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8B253-9974-4AFD-9595-7E05C7FE53CC}">
      <dsp:nvSpPr>
        <dsp:cNvPr id="0" name=""/>
        <dsp:cNvSpPr/>
      </dsp:nvSpPr>
      <dsp:spPr>
        <a:xfrm>
          <a:off x="6600824" y="0"/>
          <a:ext cx="3000374" cy="3279475"/>
        </a:xfrm>
        <a:prstGeom prst="rect">
          <a:avLst/>
        </a:prstGeom>
        <a:solidFill>
          <a:schemeClr val="accent2">
            <a:tint val="40000"/>
            <a:alpha val="90000"/>
            <a:hueOff val="-18818599"/>
            <a:satOff val="-10798"/>
            <a:lumOff val="-266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818599"/>
              <a:satOff val="-10798"/>
              <a:lumOff val="-26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921" tIns="330200" rIns="233921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Empowerment: Encourage clients to express themselves openly and honestly. Let them know that their thoughts and feelings are valid and respected.</a:t>
          </a:r>
        </a:p>
      </dsp:txBody>
      <dsp:txXfrm>
        <a:off x="6600824" y="1246200"/>
        <a:ext cx="3000374" cy="1967685"/>
      </dsp:txXfrm>
    </dsp:sp>
    <dsp:sp modelId="{427840FA-F8A6-4E27-A348-81273B736214}">
      <dsp:nvSpPr>
        <dsp:cNvPr id="0" name=""/>
        <dsp:cNvSpPr/>
      </dsp:nvSpPr>
      <dsp:spPr>
        <a:xfrm>
          <a:off x="7609091" y="327947"/>
          <a:ext cx="983842" cy="983842"/>
        </a:xfrm>
        <a:prstGeom prst="ellipse">
          <a:avLst/>
        </a:prstGeom>
        <a:solidFill>
          <a:schemeClr val="accent2">
            <a:hueOff val="-14861757"/>
            <a:satOff val="-7947"/>
            <a:lumOff val="-8157"/>
            <a:alphaOff val="0"/>
          </a:schemeClr>
        </a:solidFill>
        <a:ln w="12700" cap="flat" cmpd="sng" algn="ctr">
          <a:solidFill>
            <a:schemeClr val="accent2">
              <a:hueOff val="-14861757"/>
              <a:satOff val="-7947"/>
              <a:lumOff val="-8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4" tIns="12700" rIns="7670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3</a:t>
          </a:r>
        </a:p>
      </dsp:txBody>
      <dsp:txXfrm>
        <a:off x="7753171" y="472027"/>
        <a:ext cx="695682" cy="695682"/>
      </dsp:txXfrm>
    </dsp:sp>
    <dsp:sp modelId="{9F3CE18E-312C-4322-AC1F-004F635A8D04}">
      <dsp:nvSpPr>
        <dsp:cNvPr id="0" name=""/>
        <dsp:cNvSpPr/>
      </dsp:nvSpPr>
      <dsp:spPr>
        <a:xfrm>
          <a:off x="6600824" y="3279403"/>
          <a:ext cx="3000374" cy="72"/>
        </a:xfrm>
        <a:prstGeom prst="rect">
          <a:avLst/>
        </a:prstGeom>
        <a:solidFill>
          <a:schemeClr val="accent2">
            <a:hueOff val="-18577196"/>
            <a:satOff val="-9934"/>
            <a:lumOff val="-10196"/>
            <a:alphaOff val="0"/>
          </a:schemeClr>
        </a:solidFill>
        <a:ln w="12700" cap="flat" cmpd="sng" algn="ctr">
          <a:solidFill>
            <a:schemeClr val="accent2">
              <a:hueOff val="-18577196"/>
              <a:satOff val="-9934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45FCF4-87EF-49E6-BA93-5E302B09DECD}">
      <dsp:nvSpPr>
        <dsp:cNvPr id="0" name=""/>
        <dsp:cNvSpPr/>
      </dsp:nvSpPr>
      <dsp:spPr>
        <a:xfrm>
          <a:off x="2812" y="77667"/>
          <a:ext cx="2231528" cy="31241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979" tIns="330200" rIns="173979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Cultural Sensitivity: Respect and honour clients' cultural backgrounds, beliefs, and values. Avoid making assumptions and seek to understand their perspectives.</a:t>
          </a:r>
        </a:p>
      </dsp:txBody>
      <dsp:txXfrm>
        <a:off x="2812" y="1264840"/>
        <a:ext cx="2231528" cy="1874484"/>
      </dsp:txXfrm>
    </dsp:sp>
    <dsp:sp modelId="{CC258C1B-0AEF-4999-942E-CDBC2E63CD24}">
      <dsp:nvSpPr>
        <dsp:cNvPr id="0" name=""/>
        <dsp:cNvSpPr/>
      </dsp:nvSpPr>
      <dsp:spPr>
        <a:xfrm>
          <a:off x="649956" y="390081"/>
          <a:ext cx="937242" cy="9372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71" tIns="12700" rIns="73071" bIns="1270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1</a:t>
          </a:r>
        </a:p>
      </dsp:txBody>
      <dsp:txXfrm>
        <a:off x="787212" y="527337"/>
        <a:ext cx="662730" cy="662730"/>
      </dsp:txXfrm>
    </dsp:sp>
    <dsp:sp modelId="{C3E8495C-344D-4525-9BED-14C5BB8BFB13}">
      <dsp:nvSpPr>
        <dsp:cNvPr id="0" name=""/>
        <dsp:cNvSpPr/>
      </dsp:nvSpPr>
      <dsp:spPr>
        <a:xfrm>
          <a:off x="2812" y="3201735"/>
          <a:ext cx="2231528" cy="72"/>
        </a:xfrm>
        <a:prstGeom prst="rect">
          <a:avLst/>
        </a:prstGeom>
        <a:solidFill>
          <a:schemeClr val="accent2">
            <a:hueOff val="-2653885"/>
            <a:satOff val="-1419"/>
            <a:lumOff val="-1457"/>
            <a:alphaOff val="0"/>
          </a:schemeClr>
        </a:solidFill>
        <a:ln w="12700" cap="flat" cmpd="sng" algn="ctr">
          <a:solidFill>
            <a:schemeClr val="accent2">
              <a:hueOff val="-2653885"/>
              <a:satOff val="-1419"/>
              <a:lumOff val="-14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C8A9F0-E9C3-48CB-BE58-F610FB82709B}">
      <dsp:nvSpPr>
        <dsp:cNvPr id="0" name=""/>
        <dsp:cNvSpPr/>
      </dsp:nvSpPr>
      <dsp:spPr>
        <a:xfrm>
          <a:off x="2457494" y="77667"/>
          <a:ext cx="2231528" cy="3124140"/>
        </a:xfrm>
        <a:prstGeom prst="rect">
          <a:avLst/>
        </a:prstGeom>
        <a:solidFill>
          <a:schemeClr val="accent2">
            <a:tint val="40000"/>
            <a:alpha val="90000"/>
            <a:hueOff val="-6272867"/>
            <a:satOff val="-3599"/>
            <a:lumOff val="-88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6272867"/>
              <a:satOff val="-3599"/>
              <a:lumOff val="-8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979" tIns="330200" rIns="173979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Validation: Validate clients' experiences and emotions, even if you may not agree with them. Validate their feelings as real and important.</a:t>
          </a:r>
        </a:p>
      </dsp:txBody>
      <dsp:txXfrm>
        <a:off x="2457494" y="1264840"/>
        <a:ext cx="2231528" cy="1874484"/>
      </dsp:txXfrm>
    </dsp:sp>
    <dsp:sp modelId="{828F7914-A153-42FB-AC51-904ACE85EBA8}">
      <dsp:nvSpPr>
        <dsp:cNvPr id="0" name=""/>
        <dsp:cNvSpPr/>
      </dsp:nvSpPr>
      <dsp:spPr>
        <a:xfrm>
          <a:off x="3104638" y="390081"/>
          <a:ext cx="937242" cy="937242"/>
        </a:xfrm>
        <a:prstGeom prst="ellipse">
          <a:avLst/>
        </a:prstGeom>
        <a:solidFill>
          <a:schemeClr val="accent2">
            <a:hueOff val="-5307771"/>
            <a:satOff val="-2838"/>
            <a:lumOff val="-2913"/>
            <a:alphaOff val="0"/>
          </a:schemeClr>
        </a:solidFill>
        <a:ln w="12700" cap="flat" cmpd="sng" algn="ctr">
          <a:solidFill>
            <a:schemeClr val="accent2">
              <a:hueOff val="-5307771"/>
              <a:satOff val="-2838"/>
              <a:lumOff val="-29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71" tIns="12700" rIns="73071" bIns="1270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2</a:t>
          </a:r>
        </a:p>
      </dsp:txBody>
      <dsp:txXfrm>
        <a:off x="3241894" y="527337"/>
        <a:ext cx="662730" cy="662730"/>
      </dsp:txXfrm>
    </dsp:sp>
    <dsp:sp modelId="{B481EE33-18AB-4145-9B7B-53EEC412F827}">
      <dsp:nvSpPr>
        <dsp:cNvPr id="0" name=""/>
        <dsp:cNvSpPr/>
      </dsp:nvSpPr>
      <dsp:spPr>
        <a:xfrm>
          <a:off x="2457494" y="3201735"/>
          <a:ext cx="2231528" cy="72"/>
        </a:xfrm>
        <a:prstGeom prst="rect">
          <a:avLst/>
        </a:prstGeom>
        <a:solidFill>
          <a:schemeClr val="accent2">
            <a:hueOff val="-7961656"/>
            <a:satOff val="-4257"/>
            <a:lumOff val="-4370"/>
            <a:alphaOff val="0"/>
          </a:schemeClr>
        </a:solidFill>
        <a:ln w="12700" cap="flat" cmpd="sng" algn="ctr">
          <a:solidFill>
            <a:schemeClr val="accent2">
              <a:hueOff val="-7961656"/>
              <a:satOff val="-4257"/>
              <a:lumOff val="-43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AA40EC-C76B-4CC8-ADDE-1C15CD34B5CD}">
      <dsp:nvSpPr>
        <dsp:cNvPr id="0" name=""/>
        <dsp:cNvSpPr/>
      </dsp:nvSpPr>
      <dsp:spPr>
        <a:xfrm>
          <a:off x="4912176" y="77667"/>
          <a:ext cx="2231528" cy="3124140"/>
        </a:xfrm>
        <a:prstGeom prst="rect">
          <a:avLst/>
        </a:prstGeom>
        <a:solidFill>
          <a:schemeClr val="accent2">
            <a:tint val="40000"/>
            <a:alpha val="90000"/>
            <a:hueOff val="-12545733"/>
            <a:satOff val="-7199"/>
            <a:lumOff val="-177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2545733"/>
              <a:satOff val="-7199"/>
              <a:lumOff val="-17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979" tIns="330200" rIns="173979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Collaborative Approach: Involve clients in the therapeutic process by collaboratively setting goals and discussing treatment options. Empower them to take an active role in their own healing journey.</a:t>
          </a:r>
        </a:p>
      </dsp:txBody>
      <dsp:txXfrm>
        <a:off x="4912176" y="1264840"/>
        <a:ext cx="2231528" cy="1874484"/>
      </dsp:txXfrm>
    </dsp:sp>
    <dsp:sp modelId="{D352117E-7EF1-484D-85B5-87058B57BCF8}">
      <dsp:nvSpPr>
        <dsp:cNvPr id="0" name=""/>
        <dsp:cNvSpPr/>
      </dsp:nvSpPr>
      <dsp:spPr>
        <a:xfrm>
          <a:off x="5559319" y="390081"/>
          <a:ext cx="937242" cy="937242"/>
        </a:xfrm>
        <a:prstGeom prst="ellipse">
          <a:avLst/>
        </a:prstGeom>
        <a:solidFill>
          <a:schemeClr val="accent2">
            <a:hueOff val="-10615541"/>
            <a:satOff val="-5677"/>
            <a:lumOff val="-5826"/>
            <a:alphaOff val="0"/>
          </a:schemeClr>
        </a:solidFill>
        <a:ln w="12700" cap="flat" cmpd="sng" algn="ctr">
          <a:solidFill>
            <a:schemeClr val="accent2">
              <a:hueOff val="-10615541"/>
              <a:satOff val="-5677"/>
              <a:lumOff val="-58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71" tIns="12700" rIns="73071" bIns="1270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3</a:t>
          </a:r>
        </a:p>
      </dsp:txBody>
      <dsp:txXfrm>
        <a:off x="5696575" y="527337"/>
        <a:ext cx="662730" cy="662730"/>
      </dsp:txXfrm>
    </dsp:sp>
    <dsp:sp modelId="{43F9B2D1-E54D-457B-9D18-1A3EFA0BF4DC}">
      <dsp:nvSpPr>
        <dsp:cNvPr id="0" name=""/>
        <dsp:cNvSpPr/>
      </dsp:nvSpPr>
      <dsp:spPr>
        <a:xfrm>
          <a:off x="4912176" y="3201735"/>
          <a:ext cx="2231528" cy="72"/>
        </a:xfrm>
        <a:prstGeom prst="rect">
          <a:avLst/>
        </a:prstGeom>
        <a:solidFill>
          <a:schemeClr val="accent2">
            <a:hueOff val="-13269426"/>
            <a:satOff val="-7096"/>
            <a:lumOff val="-7283"/>
            <a:alphaOff val="0"/>
          </a:schemeClr>
        </a:solidFill>
        <a:ln w="12700" cap="flat" cmpd="sng" algn="ctr">
          <a:solidFill>
            <a:schemeClr val="accent2">
              <a:hueOff val="-13269426"/>
              <a:satOff val="-7096"/>
              <a:lumOff val="-72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FE939-4344-49A5-8D8B-5A2AB38E3097}">
      <dsp:nvSpPr>
        <dsp:cNvPr id="0" name=""/>
        <dsp:cNvSpPr/>
      </dsp:nvSpPr>
      <dsp:spPr>
        <a:xfrm>
          <a:off x="7366858" y="77667"/>
          <a:ext cx="2231528" cy="3124140"/>
        </a:xfrm>
        <a:prstGeom prst="rect">
          <a:avLst/>
        </a:prstGeom>
        <a:solidFill>
          <a:schemeClr val="accent2">
            <a:tint val="40000"/>
            <a:alpha val="90000"/>
            <a:hueOff val="-18818599"/>
            <a:satOff val="-10798"/>
            <a:lumOff val="-266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818599"/>
              <a:satOff val="-10798"/>
              <a:lumOff val="-26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979" tIns="330200" rIns="173979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Safety Planning: For clients in situations of domestic violence or other unsafe environments, develop safety plans to ensure their physical and emotional well-being.</a:t>
          </a:r>
        </a:p>
      </dsp:txBody>
      <dsp:txXfrm>
        <a:off x="7366858" y="1264840"/>
        <a:ext cx="2231528" cy="1874484"/>
      </dsp:txXfrm>
    </dsp:sp>
    <dsp:sp modelId="{088A446E-41C8-4CF8-A1A8-CE32140A9479}">
      <dsp:nvSpPr>
        <dsp:cNvPr id="0" name=""/>
        <dsp:cNvSpPr/>
      </dsp:nvSpPr>
      <dsp:spPr>
        <a:xfrm>
          <a:off x="8014001" y="390081"/>
          <a:ext cx="937242" cy="937242"/>
        </a:xfrm>
        <a:prstGeom prst="ellipse">
          <a:avLst/>
        </a:prstGeom>
        <a:solidFill>
          <a:schemeClr val="accent2">
            <a:hueOff val="-15923311"/>
            <a:satOff val="-8515"/>
            <a:lumOff val="-8739"/>
            <a:alphaOff val="0"/>
          </a:schemeClr>
        </a:solidFill>
        <a:ln w="12700" cap="flat" cmpd="sng" algn="ctr">
          <a:solidFill>
            <a:schemeClr val="accent2">
              <a:hueOff val="-15923311"/>
              <a:satOff val="-8515"/>
              <a:lumOff val="-8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071" tIns="12700" rIns="73071" bIns="1270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4</a:t>
          </a:r>
        </a:p>
      </dsp:txBody>
      <dsp:txXfrm>
        <a:off x="8151257" y="527337"/>
        <a:ext cx="662730" cy="662730"/>
      </dsp:txXfrm>
    </dsp:sp>
    <dsp:sp modelId="{398F4C70-1E88-4D66-BB6E-1A67625BC0A8}">
      <dsp:nvSpPr>
        <dsp:cNvPr id="0" name=""/>
        <dsp:cNvSpPr/>
      </dsp:nvSpPr>
      <dsp:spPr>
        <a:xfrm>
          <a:off x="7366858" y="3201735"/>
          <a:ext cx="2231528" cy="72"/>
        </a:xfrm>
        <a:prstGeom prst="rect">
          <a:avLst/>
        </a:prstGeom>
        <a:solidFill>
          <a:schemeClr val="accent2">
            <a:hueOff val="-18577196"/>
            <a:satOff val="-9934"/>
            <a:lumOff val="-10196"/>
            <a:alphaOff val="0"/>
          </a:schemeClr>
        </a:solidFill>
        <a:ln w="12700" cap="flat" cmpd="sng" algn="ctr">
          <a:solidFill>
            <a:schemeClr val="accent2">
              <a:hueOff val="-18577196"/>
              <a:satOff val="-9934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6AA19-EB0A-4E55-8D6F-8E50E028A7E4}">
      <dsp:nvSpPr>
        <dsp:cNvPr id="0" name=""/>
        <dsp:cNvSpPr/>
      </dsp:nvSpPr>
      <dsp:spPr>
        <a:xfrm>
          <a:off x="5268" y="810883"/>
          <a:ext cx="1089716" cy="3269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12" tIns="86112" rIns="86112" bIns="8611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BODY</a:t>
          </a:r>
        </a:p>
      </dsp:txBody>
      <dsp:txXfrm>
        <a:off x="5268" y="810883"/>
        <a:ext cx="1089716" cy="326914"/>
      </dsp:txXfrm>
    </dsp:sp>
    <dsp:sp modelId="{5097795C-09D1-4732-A584-90F808849E6C}">
      <dsp:nvSpPr>
        <dsp:cNvPr id="0" name=""/>
        <dsp:cNvSpPr/>
      </dsp:nvSpPr>
      <dsp:spPr>
        <a:xfrm>
          <a:off x="5268" y="1137798"/>
          <a:ext cx="1089716" cy="210573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40" tIns="107640" rIns="107640" bIns="1076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BODY LANGUAGE</a:t>
          </a:r>
        </a:p>
      </dsp:txBody>
      <dsp:txXfrm>
        <a:off x="5268" y="1137798"/>
        <a:ext cx="1089716" cy="2105734"/>
      </dsp:txXfrm>
    </dsp:sp>
    <dsp:sp modelId="{C9BF7B06-35C1-472A-8219-E915CFDA0875}">
      <dsp:nvSpPr>
        <dsp:cNvPr id="0" name=""/>
        <dsp:cNvSpPr/>
      </dsp:nvSpPr>
      <dsp:spPr>
        <a:xfrm>
          <a:off x="1202773" y="810883"/>
          <a:ext cx="1089716" cy="3269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12" tIns="86112" rIns="86112" bIns="8611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Reveal</a:t>
          </a:r>
        </a:p>
      </dsp:txBody>
      <dsp:txXfrm>
        <a:off x="1202773" y="810883"/>
        <a:ext cx="1089716" cy="326914"/>
      </dsp:txXfrm>
    </dsp:sp>
    <dsp:sp modelId="{5255B253-333B-4F39-8842-49DA51D22701}">
      <dsp:nvSpPr>
        <dsp:cNvPr id="0" name=""/>
        <dsp:cNvSpPr/>
      </dsp:nvSpPr>
      <dsp:spPr>
        <a:xfrm>
          <a:off x="1202773" y="1137798"/>
          <a:ext cx="1089716" cy="210573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40" tIns="107640" rIns="107640" bIns="1076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Nonverbal cues can reveal underlying emotions: Pay attention to posture, facial expressions, eye contact, and fidgeting.</a:t>
          </a:r>
        </a:p>
      </dsp:txBody>
      <dsp:txXfrm>
        <a:off x="1202773" y="1137798"/>
        <a:ext cx="1089716" cy="2105734"/>
      </dsp:txXfrm>
    </dsp:sp>
    <dsp:sp modelId="{8090992C-17C0-4AD0-B731-1364B308E2ED}">
      <dsp:nvSpPr>
        <dsp:cNvPr id="0" name=""/>
        <dsp:cNvSpPr/>
      </dsp:nvSpPr>
      <dsp:spPr>
        <a:xfrm>
          <a:off x="2400279" y="810883"/>
          <a:ext cx="1089716" cy="32691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12" tIns="86112" rIns="86112" bIns="8611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Avoid</a:t>
          </a:r>
        </a:p>
      </dsp:txBody>
      <dsp:txXfrm>
        <a:off x="2400279" y="810883"/>
        <a:ext cx="1089716" cy="326914"/>
      </dsp:txXfrm>
    </dsp:sp>
    <dsp:sp modelId="{A0F1EE85-8413-4548-A21A-AA4CF24DC8BC}">
      <dsp:nvSpPr>
        <dsp:cNvPr id="0" name=""/>
        <dsp:cNvSpPr/>
      </dsp:nvSpPr>
      <dsp:spPr>
        <a:xfrm>
          <a:off x="2400279" y="1137798"/>
          <a:ext cx="1089716" cy="210573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40" tIns="107640" rIns="107640" bIns="1076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Avoid misinterpretations: Don't solely rely on body language, consider it alongside verbal communication.</a:t>
          </a:r>
        </a:p>
      </dsp:txBody>
      <dsp:txXfrm>
        <a:off x="2400279" y="1137798"/>
        <a:ext cx="1089716" cy="2105734"/>
      </dsp:txXfrm>
    </dsp:sp>
    <dsp:sp modelId="{49533BC3-3447-4EAF-B843-290632CAB52E}">
      <dsp:nvSpPr>
        <dsp:cNvPr id="0" name=""/>
        <dsp:cNvSpPr/>
      </dsp:nvSpPr>
      <dsp:spPr>
        <a:xfrm>
          <a:off x="3597785" y="810883"/>
          <a:ext cx="1089716" cy="32691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12" tIns="86112" rIns="86112" bIns="8611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Observe</a:t>
          </a:r>
        </a:p>
      </dsp:txBody>
      <dsp:txXfrm>
        <a:off x="3597785" y="810883"/>
        <a:ext cx="1089716" cy="326914"/>
      </dsp:txXfrm>
    </dsp:sp>
    <dsp:sp modelId="{92AB2908-9B77-4BDF-9C2A-D9D90627C965}">
      <dsp:nvSpPr>
        <dsp:cNvPr id="0" name=""/>
        <dsp:cNvSpPr/>
      </dsp:nvSpPr>
      <dsp:spPr>
        <a:xfrm>
          <a:off x="3597785" y="1137798"/>
          <a:ext cx="1089716" cy="210573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640" tIns="107640" rIns="107640" bIns="1076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Observe for comfort level: Notice if they seem closed off or hesitant to discuss certain topics.</a:t>
          </a:r>
        </a:p>
      </dsp:txBody>
      <dsp:txXfrm>
        <a:off x="3597785" y="1137798"/>
        <a:ext cx="1089716" cy="21057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7C5E6-DF65-459C-B1A3-9DAFB47E0506}">
      <dsp:nvSpPr>
        <dsp:cNvPr id="0" name=""/>
        <dsp:cNvSpPr/>
      </dsp:nvSpPr>
      <dsp:spPr>
        <a:xfrm>
          <a:off x="0" y="206066"/>
          <a:ext cx="5277928" cy="5896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CHARACTERISTICS</a:t>
          </a:r>
          <a:endParaRPr lang="en-US" sz="2400" kern="1200"/>
        </a:p>
      </dsp:txBody>
      <dsp:txXfrm>
        <a:off x="28786" y="234852"/>
        <a:ext cx="5220356" cy="532107"/>
      </dsp:txXfrm>
    </dsp:sp>
    <dsp:sp modelId="{D60F4914-EBEB-4C57-8207-8E767E513D65}">
      <dsp:nvSpPr>
        <dsp:cNvPr id="0" name=""/>
        <dsp:cNvSpPr/>
      </dsp:nvSpPr>
      <dsp:spPr>
        <a:xfrm>
          <a:off x="0" y="795746"/>
          <a:ext cx="5277928" cy="327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574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Strong Work Ethic:</a:t>
          </a:r>
          <a:r>
            <a:rPr lang="en-US" sz="1900" kern="1200"/>
            <a:t> Committed to ongoing professional development and self-improvement.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Integrity and Ethical Conduct:</a:t>
          </a:r>
          <a:r>
            <a:rPr lang="en-US" sz="1900" kern="1200"/>
            <a:t> Adhering to professional codes and ethical guidelines.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Resilience:</a:t>
          </a:r>
          <a:r>
            <a:rPr lang="en-US" sz="1900" kern="1200"/>
            <a:t> The ability to manage stress and challenging situations effectively.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Boundaries:</a:t>
          </a:r>
          <a:r>
            <a:rPr lang="en-US" sz="1900" kern="1200"/>
            <a:t> Maintaining appropriate professional boundaries with clients.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Openness to Learning:</a:t>
          </a:r>
          <a:r>
            <a:rPr lang="en-US" sz="1900" kern="1200"/>
            <a:t> Continuously seeking new knowledge and approaches.</a:t>
          </a:r>
        </a:p>
      </dsp:txBody>
      <dsp:txXfrm>
        <a:off x="0" y="795746"/>
        <a:ext cx="5277928" cy="32788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1979E-A48E-4125-A352-547560FDDFF7}">
      <dsp:nvSpPr>
        <dsp:cNvPr id="0" name=""/>
        <dsp:cNvSpPr/>
      </dsp:nvSpPr>
      <dsp:spPr>
        <a:xfrm>
          <a:off x="765095" y="313"/>
          <a:ext cx="2522190" cy="151331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ACTIVE LISTENING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/>
            <a:t>Go beyond simply hearing words. Pay close attention </a:t>
          </a:r>
          <a:endParaRPr lang="en-US" sz="1500" kern="1200"/>
        </a:p>
      </dsp:txBody>
      <dsp:txXfrm>
        <a:off x="765095" y="313"/>
        <a:ext cx="2522190" cy="1513314"/>
      </dsp:txXfrm>
    </dsp:sp>
    <dsp:sp modelId="{A23BA445-F5A3-45B8-BE4A-C101AB8A0B4A}">
      <dsp:nvSpPr>
        <dsp:cNvPr id="0" name=""/>
        <dsp:cNvSpPr/>
      </dsp:nvSpPr>
      <dsp:spPr>
        <a:xfrm>
          <a:off x="3539504" y="313"/>
          <a:ext cx="2522190" cy="1513314"/>
        </a:xfrm>
        <a:prstGeom prst="rect">
          <a:avLst/>
        </a:prstGeom>
        <a:solidFill>
          <a:schemeClr val="accent5">
            <a:hueOff val="377640"/>
            <a:satOff val="216"/>
            <a:lumOff val="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to understand the deeper meaning and emotions behind </a:t>
          </a:r>
          <a:endParaRPr lang="en-US" sz="1900" kern="1200"/>
        </a:p>
      </dsp:txBody>
      <dsp:txXfrm>
        <a:off x="3539504" y="313"/>
        <a:ext cx="2522190" cy="1513314"/>
      </dsp:txXfrm>
    </dsp:sp>
    <dsp:sp modelId="{EE440138-BF61-4AE5-823F-8B5E54FE4E9E}">
      <dsp:nvSpPr>
        <dsp:cNvPr id="0" name=""/>
        <dsp:cNvSpPr/>
      </dsp:nvSpPr>
      <dsp:spPr>
        <a:xfrm>
          <a:off x="6313914" y="313"/>
          <a:ext cx="2522190" cy="1513314"/>
        </a:xfrm>
        <a:prstGeom prst="rect">
          <a:avLst/>
        </a:prstGeom>
        <a:solidFill>
          <a:schemeClr val="accent5">
            <a:hueOff val="755281"/>
            <a:satOff val="433"/>
            <a:lumOff val="1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what the client is saying.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/>
            <a:t>Use nonverbal cues like nodding, maintaining eye</a:t>
          </a:r>
          <a:endParaRPr lang="en-US" sz="1500" kern="1200"/>
        </a:p>
      </dsp:txBody>
      <dsp:txXfrm>
        <a:off x="6313914" y="313"/>
        <a:ext cx="2522190" cy="1513314"/>
      </dsp:txXfrm>
    </dsp:sp>
    <dsp:sp modelId="{808D6D7D-D89B-4703-A585-ADE1F333C962}">
      <dsp:nvSpPr>
        <dsp:cNvPr id="0" name=""/>
        <dsp:cNvSpPr/>
      </dsp:nvSpPr>
      <dsp:spPr>
        <a:xfrm>
          <a:off x="2152300" y="1765847"/>
          <a:ext cx="2522190" cy="1513314"/>
        </a:xfrm>
        <a:prstGeom prst="rect">
          <a:avLst/>
        </a:prstGeom>
        <a:solidFill>
          <a:schemeClr val="accent5">
            <a:hueOff val="1132921"/>
            <a:satOff val="649"/>
            <a:lumOff val="19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contact, and leaning in to show you're engaged.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/>
            <a:t>Briefly summarize or reflect on what you’ve</a:t>
          </a:r>
          <a:endParaRPr lang="en-US" sz="1500" kern="1200"/>
        </a:p>
      </dsp:txBody>
      <dsp:txXfrm>
        <a:off x="2152300" y="1765847"/>
        <a:ext cx="2522190" cy="1513314"/>
      </dsp:txXfrm>
    </dsp:sp>
    <dsp:sp modelId="{4910F808-219D-4A88-9482-3199F479A858}">
      <dsp:nvSpPr>
        <dsp:cNvPr id="0" name=""/>
        <dsp:cNvSpPr/>
      </dsp:nvSpPr>
      <dsp:spPr>
        <a:xfrm>
          <a:off x="4926709" y="1765847"/>
          <a:ext cx="2522190" cy="1513314"/>
        </a:xfrm>
        <a:prstGeom prst="rect">
          <a:avLst/>
        </a:prstGeom>
        <a:solidFill>
          <a:schemeClr val="accent5">
            <a:hueOff val="1510562"/>
            <a:satOff val="865"/>
            <a:lumOff val="2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heard to ensure understanding.</a:t>
          </a:r>
          <a:endParaRPr lang="en-US" sz="1900" kern="1200"/>
        </a:p>
      </dsp:txBody>
      <dsp:txXfrm>
        <a:off x="4926709" y="1765847"/>
        <a:ext cx="2522190" cy="1513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964F6-1951-4F55-B489-571AF7D3E5E2}" type="datetimeFigureOut">
              <a:rPr lang="en-CA" smtClean="0"/>
              <a:t>2024-05-24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8D711-EC11-4FB4-9E68-229D7BB877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7184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8D711-EC11-4FB4-9E68-229D7BB877CB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671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8D711-EC11-4FB4-9E68-229D7BB877CB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925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8D711-EC11-4FB4-9E68-229D7BB877C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8843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8D711-EC11-4FB4-9E68-229D7BB877C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9031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8D711-EC11-4FB4-9E68-229D7BB877CB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2038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8D711-EC11-4FB4-9E68-229D7BB877CB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4150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837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2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5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5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0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7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198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9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8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5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5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7E26772-EAFC-10BB-4659-99BF2A8A1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AEFA6A-E623-CF1A-3DDF-C38D3A7E2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3335" y="952194"/>
            <a:ext cx="4140682" cy="4958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DD6526-3B32-1811-8A0A-B5307A5A8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3335" y="947364"/>
            <a:ext cx="4140682" cy="3324833"/>
          </a:xfrm>
        </p:spPr>
        <p:txBody>
          <a:bodyPr anchor="ctr">
            <a:normAutofit/>
          </a:bodyPr>
          <a:lstStyle/>
          <a:p>
            <a:pPr algn="ctr"/>
            <a:r>
              <a:rPr lang="en-US" sz="1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PASTORAL COUNSELLING SKILLS FOR MARRIAGE COUNSELLORS AND FAMILY THERAPISTS</a:t>
            </a:r>
            <a:b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400" b="1" kern="1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2EA8F-DB98-6345-1BCE-C6E647F00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1701" y="4413956"/>
            <a:ext cx="3119010" cy="1013687"/>
          </a:xfrm>
        </p:spPr>
        <p:txBody>
          <a:bodyPr anchor="b">
            <a:normAutofit fontScale="77500" lnSpcReduction="20000"/>
          </a:bodyPr>
          <a:lstStyle/>
          <a:p>
            <a:pPr algn="ctr">
              <a:spcBef>
                <a:spcPts val="0"/>
              </a:spcBef>
            </a:pPr>
            <a:r>
              <a:rPr lang="en-CA" sz="1800" b="1" kern="1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en-CA" sz="1800" b="1" kern="1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DONALD A. ODELEYE, PhD</a:t>
            </a:r>
          </a:p>
          <a:p>
            <a:pPr algn="ctr">
              <a:spcBef>
                <a:spcPts val="0"/>
              </a:spcBef>
            </a:pPr>
            <a:r>
              <a:rPr lang="en-CA" b="1" kern="1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Executive Vice President,</a:t>
            </a:r>
          </a:p>
          <a:p>
            <a:pPr algn="ctr">
              <a:spcBef>
                <a:spcPts val="0"/>
              </a:spcBef>
            </a:pPr>
            <a:r>
              <a:rPr lang="en-CA" sz="1800" b="1" kern="1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Nigerian Association of Pastoral Counsellors (NAPCOUN)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FECB72-1305-00FE-51ED-440A94B08C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14" r="31042"/>
          <a:stretch/>
        </p:blipFill>
        <p:spPr>
          <a:xfrm>
            <a:off x="6096000" y="10"/>
            <a:ext cx="609600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196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6866BF-907B-F3CF-1C75-682CE465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A0EBA-CF02-9F8F-3400-6D3324AA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5400" y="952500"/>
            <a:ext cx="9601200" cy="12242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B54DB-BAC3-F04B-F5E2-06079AC77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186" y="1219200"/>
            <a:ext cx="9446293" cy="678613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CA" sz="1800" b="1"/>
              <a:t>3. RUDIMENTS: </a:t>
            </a:r>
            <a:r>
              <a:rPr lang="en-US" sz="18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SAFE SPACE</a:t>
            </a:r>
            <a:br>
              <a:rPr lang="en-CA" sz="1800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8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26D8E9-3E1B-8C6E-FCA1-B47758452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595496"/>
              </p:ext>
            </p:extLst>
          </p:nvPr>
        </p:nvGraphicFramePr>
        <p:xfrm>
          <a:off x="1295400" y="2687682"/>
          <a:ext cx="9601200" cy="327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4880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36866BF-907B-F3CF-1C75-682CE465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6A0EBA-CF02-9F8F-3400-6D3324AA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5400" y="952500"/>
            <a:ext cx="9601200" cy="12242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77B63-4687-904C-BD2D-D2597A31F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186" y="1219200"/>
            <a:ext cx="9446293" cy="678613"/>
          </a:xfrm>
        </p:spPr>
        <p:txBody>
          <a:bodyPr anchor="ctr">
            <a:normAutofit/>
          </a:bodyPr>
          <a:lstStyle/>
          <a:p>
            <a:r>
              <a:rPr lang="en-CA" b="1" dirty="0"/>
              <a:t>CREATE A SAFE SPACE 2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FC5A7BF3-5BD3-4BBB-E0A5-9E38FCBEE4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227028"/>
              </p:ext>
            </p:extLst>
          </p:nvPr>
        </p:nvGraphicFramePr>
        <p:xfrm>
          <a:off x="1295400" y="2687682"/>
          <a:ext cx="9601200" cy="327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8414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6866BF-907B-F3CF-1C75-682CE465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A0EBA-CF02-9F8F-3400-6D3324AA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5400" y="952500"/>
            <a:ext cx="9601200" cy="12242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A7AD3C-28A3-9BA2-0B65-97E0F9AB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186" y="1219200"/>
            <a:ext cx="9446293" cy="678613"/>
          </a:xfrm>
        </p:spPr>
        <p:txBody>
          <a:bodyPr anchor="ctr">
            <a:normAutofit/>
          </a:bodyPr>
          <a:lstStyle/>
          <a:p>
            <a:r>
              <a:rPr lang="en-CA" b="1" dirty="0"/>
              <a:t>CREATE A SAFE SPACE 3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C5F64C-5D32-16FA-C690-793B7B169D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447820"/>
              </p:ext>
            </p:extLst>
          </p:nvPr>
        </p:nvGraphicFramePr>
        <p:xfrm>
          <a:off x="1295400" y="2687682"/>
          <a:ext cx="9601200" cy="327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564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CA800-F383-DE44-C8B0-7B5EED796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DO I ASSESS MY CLIENT’S NEEDS? </a:t>
            </a:r>
            <a:br>
              <a:rPr lang="en-CA" sz="3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84FB2-FD35-39F3-5E1E-C98853A18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28800"/>
            <a:ext cx="9601200" cy="4076700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SPIRITUAL NEEDS</a:t>
            </a:r>
            <a:endParaRPr lang="en-CA" sz="20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Open-ended questions:</a:t>
            </a:r>
            <a:r>
              <a:rPr lang="en-US" sz="2000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Explore their faith journey, beliefs, and how their faith is impacting their current situation. Ask about practices like prayer, meditation, or religious involvement.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inventories:</a:t>
            </a:r>
            <a:r>
              <a:rPr lang="en-US" sz="2000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Consider using standardized inventories (with caution) to gauge their spiritual well-being.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 for references to God, faith, or religious concepts</a:t>
            </a:r>
            <a:r>
              <a:rPr lang="en-US" sz="2000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during conversations.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</a:pPr>
            <a:endParaRPr lang="en-CA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524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97E8-5554-8514-6B45-E40AE19EF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HOW DO I ASSESS MY CLIENTS?2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85A92-ADC4-A333-32B3-1B897EA2E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2100"/>
              </a:lnSpc>
              <a:buNone/>
            </a:pPr>
            <a:r>
              <a:rPr lang="en-US" sz="2400" b="1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CULTURAL NEEDS</a:t>
            </a:r>
            <a:endParaRPr lang="en-CA" sz="24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Understand their cultural background:</a:t>
            </a:r>
            <a:r>
              <a:rPr lang="en-US" sz="2400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Explore their ethnicity, traditions, values, and how these might influence their situation.</a:t>
            </a:r>
            <a:endParaRPr lang="en-CA" sz="24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aware of potential cultural biases:</a:t>
            </a:r>
            <a:r>
              <a:rPr lang="en-US" sz="2400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Examine your own biases and how they might impact your understanding of their needs.</a:t>
            </a:r>
            <a:endParaRPr lang="en-CA" sz="24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 the role of family and community</a:t>
            </a:r>
            <a:r>
              <a:rPr lang="en-US" sz="2400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their cultural context.</a:t>
            </a:r>
            <a:endParaRPr lang="en-CA" sz="24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0573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0E4A9D4-0A7C-21C2-C565-7DA5B37A4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723D7-A152-843B-B52C-D1E2B4D62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75" y="1295401"/>
            <a:ext cx="4553363" cy="1735346"/>
          </a:xfrm>
        </p:spPr>
        <p:txBody>
          <a:bodyPr anchor="ctr">
            <a:normAutofit/>
          </a:bodyPr>
          <a:lstStyle/>
          <a:p>
            <a:r>
              <a:rPr lang="en-CA" b="1" dirty="0"/>
              <a:t>How do I assess my clientele?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4F335D36-241F-216C-8301-7D5F1ED2A7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835628"/>
              </p:ext>
            </p:extLst>
          </p:nvPr>
        </p:nvGraphicFramePr>
        <p:xfrm>
          <a:off x="6096000" y="1380226"/>
          <a:ext cx="4692770" cy="405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0831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7C8066-50EE-D5C8-DF4A-A59B12852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916" y="1295400"/>
            <a:ext cx="4252010" cy="2133600"/>
          </a:xfrm>
        </p:spPr>
        <p:txBody>
          <a:bodyPr anchor="t">
            <a:normAutofit/>
          </a:bodyPr>
          <a:lstStyle/>
          <a:p>
            <a:r>
              <a:rPr lang="en-CA" b="1" dirty="0"/>
              <a:t>How do I assess my clients?3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2D9D2-F5CE-3AD3-941A-46BA57DDA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430767"/>
            <a:ext cx="4412876" cy="386185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5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PERSONALITY</a:t>
            </a:r>
            <a:endParaRPr lang="en-CA" sz="15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 observations: Observe their communication style, openness, and emotional expression.</a:t>
            </a:r>
            <a:endParaRPr lang="en-CA" sz="15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Psychological assessments: In some cases, standardized assessments can provide insights, but use them with caution and focus on the client's perspective.</a:t>
            </a:r>
            <a:endParaRPr lang="en-CA" sz="15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5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Tailor your approach: Adapt your communication style to their personality for a more effective session.</a:t>
            </a:r>
            <a:endParaRPr lang="en-CA" sz="1500" b="1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19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493EEA-AF8C-03ED-DD91-A4C6248B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916" y="1295400"/>
            <a:ext cx="4252010" cy="21336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BASIC COMPETENCIES A PASTORAL COUNSELLOR SHOULD DEMONSTRATE?</a:t>
            </a:r>
            <a:br>
              <a:rPr lang="en-CA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1E61A-1388-EF7D-C35C-5D3D7B85F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430767"/>
            <a:ext cx="4412876" cy="386185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PERSONAL QUALITIES:</a:t>
            </a:r>
            <a:endParaRPr lang="en-CA" sz="110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Empathy and Compassion: The ability to understand and share the feelings of your clients.</a:t>
            </a:r>
            <a:endParaRPr lang="en-CA" sz="11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 Communication Skills: Active listening, clear expression, and fostering open communication.</a:t>
            </a:r>
            <a:endParaRPr lang="en-CA" sz="11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 Competence: Understanding and respecting diverse backgrounds and beliefs.</a:t>
            </a:r>
            <a:endParaRPr lang="en-CA" sz="11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Patience and Non-judgment: Creating a safe space for clients to express themselves freely.</a:t>
            </a:r>
            <a:endParaRPr lang="en-CA" sz="11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 Intelligence: Self-awareness and the ability to manage your own emotions.</a:t>
            </a:r>
            <a:endParaRPr lang="en-CA" sz="11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n-CA" sz="1100"/>
          </a:p>
        </p:txBody>
      </p:sp>
    </p:spTree>
    <p:extLst>
      <p:ext uri="{BB962C8B-B14F-4D97-AF65-F5344CB8AC3E}">
        <p14:creationId xmlns:p14="http://schemas.microsoft.com/office/powerpoint/2010/main" val="2377904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0E4A9D4-0A7C-21C2-C565-7DA5B37A4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1295400"/>
            <a:ext cx="3465195" cy="428069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F5C34B-7568-4016-13A0-A54F6B336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137" y="3429000"/>
            <a:ext cx="3465195" cy="1463077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n-CA" sz="1800" b="1"/>
              <a:t>WHAT ARE THE COMPETENCES A COUNSELLOR MUST DEMONSTRATE 2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01B0AE-580B-0E48-3378-417A122B3D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395876"/>
              </p:ext>
            </p:extLst>
          </p:nvPr>
        </p:nvGraphicFramePr>
        <p:xfrm>
          <a:off x="5618672" y="1295399"/>
          <a:ext cx="5277928" cy="4280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7627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078E2F-186F-D5BD-371F-BF233A137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916" y="1295400"/>
            <a:ext cx="4252010" cy="21336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br>
              <a:rPr lang="en-US" sz="15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5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BASIC COMPETENCIES A PASTORAL COUNSELLOR SHOULD DEMONSTRATE?3</a:t>
            </a:r>
            <a:br>
              <a:rPr lang="en-CA" sz="1500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500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A6F5B-63B4-EC68-C6E2-A0BB8E640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430767"/>
            <a:ext cx="4412876" cy="386185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sz="1100" b="1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11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ATTITUDES</a:t>
            </a:r>
            <a:endParaRPr lang="en-CA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Client-centered: Putting the client's needs and well-being at the forefront.</a:t>
            </a:r>
            <a:endParaRPr lang="en-CA" sz="1100" b="1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Positive Regard: Unconditional positive regard for your clients, valuing them as individuals with human dignity.</a:t>
            </a:r>
            <a:endParaRPr lang="en-CA" sz="1100" b="1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Growth Mindset: Believing in the client's capacity for change and development.</a:t>
            </a:r>
            <a:endParaRPr lang="en-CA" sz="1100" b="1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Collaboration: Working with clients as partners in the counselling process.</a:t>
            </a:r>
            <a:endParaRPr lang="en-CA" sz="1100" b="1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Humility: Recognizing your limitations and seeking consultation when needed.</a:t>
            </a:r>
            <a:endParaRPr lang="en-CA" sz="1100" b="1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n-CA" sz="1100"/>
          </a:p>
        </p:txBody>
      </p:sp>
    </p:spTree>
    <p:extLst>
      <p:ext uri="{BB962C8B-B14F-4D97-AF65-F5344CB8AC3E}">
        <p14:creationId xmlns:p14="http://schemas.microsoft.com/office/powerpoint/2010/main" val="125871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6FBE7-3D92-1F34-D763-0875A1C8C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400" b="1" dirty="0"/>
              <a:t>OVERVIEW OF THE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44719-F003-273A-EEBC-66634712A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UNDERSTANDING THE TERMS: PASTORAL COUNSELLING, COUNSELLOR, COUPLE, MARRIAGE, FAMILY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ISSUES, THERAPIES AND RESOURCES IN MARRIAGE AND FAMILY THERAPY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PRAYER, THE WORD, MEDITATION, GIFTS OF THE SPIRIT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BASIC COUNSELLING SKILLS: LISTENING, QUESTIONING, VERBAL AND NON-VERBAL CUES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757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B427-C0C1-C89A-4A4E-E050A742A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2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BASIC COMPETENCIES A PASTORAL COUNSELLOR SHOULD DEMONSTRATE?4</a:t>
            </a:r>
            <a:br>
              <a:rPr lang="en-CA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C127C-4476-549F-0F04-48364B7DF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100"/>
              </a:lnSpc>
              <a:buNone/>
            </a:pPr>
            <a:endParaRPr lang="en-US" sz="2000" b="1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2100"/>
              </a:lnSpc>
              <a:buNone/>
            </a:pPr>
            <a:r>
              <a:rPr lang="en-US" sz="2000" b="1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CORE BELIEFS:</a:t>
            </a:r>
            <a:endParaRPr lang="en-CA" sz="20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Belief in the potential for human growth and change.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Respect for the dignity and worth of all people.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importance of self-determination and empowerment.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value of healthy relationships.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21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rgbClr val="1F1F1F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mind-body connection in mental health.</a:t>
            </a:r>
            <a:endParaRPr lang="en-CA" sz="2000" kern="100" dirty="0">
              <a:solidFill>
                <a:srgbClr val="1F1F1F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203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6866BF-907B-F3CF-1C75-682CE465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A0EBA-CF02-9F8F-3400-6D3324AA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5400" y="952500"/>
            <a:ext cx="9601200" cy="12242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F86A62-3ABF-D9ED-D235-F653EC132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186" y="1219200"/>
            <a:ext cx="9446293" cy="678613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8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BASIC COUNSELLING SKILLS </a:t>
            </a:r>
            <a:br>
              <a:rPr lang="en-CA" sz="1800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8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C97C92-9CBE-4A79-39CD-49D41E4EB9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975235"/>
              </p:ext>
            </p:extLst>
          </p:nvPr>
        </p:nvGraphicFramePr>
        <p:xfrm>
          <a:off x="1295400" y="2687682"/>
          <a:ext cx="9601200" cy="327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2727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C272D7-8305-ECB8-3643-5E64BC639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916" y="1295399"/>
            <a:ext cx="2884857" cy="1254163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CA" sz="2200" b="1"/>
              <a:t>BASIC COUNSELLING SKILLS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978B6-4258-DF56-A005-9909E679F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4273" y="1430767"/>
            <a:ext cx="5904603" cy="386185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b="1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b="1">
                <a:latin typeface="Arial" panose="020B0604020202020204" pitchFamily="34" charset="0"/>
                <a:ea typeface="Times New Roman" panose="02020603050405020304" pitchFamily="18" charset="0"/>
              </a:rPr>
              <a:t>QUESTIONING</a:t>
            </a:r>
            <a:endParaRPr lang="en-CA" b="1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Open-ended questions: Encourage elaboration and exploration of thoughts and feelings. For example, "Can you tell me more about that?"</a:t>
            </a:r>
            <a:endParaRPr lang="en-CA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Clarifying questions: Ensure you understand their perspective. "So it sounds like you're feeling frustrated?"</a:t>
            </a:r>
            <a:endParaRPr lang="en-CA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Closed-ended questions: Useful for gathering specific information but use sparingly.</a:t>
            </a:r>
            <a:endParaRPr lang="en-CA" b="1">
              <a:latin typeface="Comic Sans MS" panose="030F0702030302020204" pitchFamily="66" charset="0"/>
            </a:endParaRPr>
          </a:p>
          <a:p>
            <a:pPr>
              <a:lnSpc>
                <a:spcPct val="110000"/>
              </a:lnSpc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3422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6866BF-907B-F3CF-1C75-682CE465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A0EBA-CF02-9F8F-3400-6D3324AA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5400" y="952500"/>
            <a:ext cx="9601200" cy="12242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48E6AF-802C-874D-CC6C-99A233104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186" y="1219200"/>
            <a:ext cx="9446293" cy="678613"/>
          </a:xfrm>
        </p:spPr>
        <p:txBody>
          <a:bodyPr anchor="ctr">
            <a:normAutofit/>
          </a:bodyPr>
          <a:lstStyle/>
          <a:p>
            <a:r>
              <a:rPr lang="en-CA" b="1" dirty="0"/>
              <a:t>BASIC COUNSELLING SKILLS 3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4AB346-137C-8120-FE64-BCA63D893F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848371"/>
              </p:ext>
            </p:extLst>
          </p:nvPr>
        </p:nvGraphicFramePr>
        <p:xfrm>
          <a:off x="1295400" y="2687682"/>
          <a:ext cx="9601200" cy="327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0801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6866BF-907B-F3CF-1C75-682CE465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A0EBA-CF02-9F8F-3400-6D3324AA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5400" y="952500"/>
            <a:ext cx="9601200" cy="12242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D5A96D-4DE8-F170-1E65-CEDC14B70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186" y="1219200"/>
            <a:ext cx="9446293" cy="678613"/>
          </a:xfrm>
        </p:spPr>
        <p:txBody>
          <a:bodyPr anchor="ctr">
            <a:normAutofit/>
          </a:bodyPr>
          <a:lstStyle/>
          <a:p>
            <a:r>
              <a:rPr lang="en-CA" b="1" dirty="0"/>
              <a:t>BASIC COUNSELLING SKILLS 4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496600-FDBA-2E61-BF1D-184C9FD900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683336"/>
              </p:ext>
            </p:extLst>
          </p:nvPr>
        </p:nvGraphicFramePr>
        <p:xfrm>
          <a:off x="1295400" y="2687682"/>
          <a:ext cx="9601200" cy="327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8703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C5876D-6400-BBBB-F7C5-51241A07A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916" y="1295400"/>
            <a:ext cx="4252010" cy="21336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CA" sz="2400" b="1"/>
              <a:t>ETHICAL CONSIDERATIONS IN </a:t>
            </a:r>
            <a:br>
              <a:rPr lang="en-CA" sz="2400" b="1"/>
            </a:br>
            <a:r>
              <a:rPr lang="en-CA" sz="2400" b="1"/>
              <a:t>PASTORAL COUNSELLING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A134E-291D-3FAA-5D31-7191AAB5C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430767"/>
            <a:ext cx="4412876" cy="386185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3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CONFIDENTIALITY:</a:t>
            </a:r>
            <a:endParaRPr lang="en-CA" sz="1300" b="1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3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Maintain confidentiality of all information disclosed in sessions, with exceptions for imminent harm to self or others, or legal requirements.</a:t>
            </a:r>
            <a:endParaRPr lang="en-CA" sz="13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3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Obtain clear informed consent from clients regarding confidentiality limitations.</a:t>
            </a:r>
            <a:endParaRPr lang="en-CA" sz="13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3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DUAL RELATIONSHIPS:</a:t>
            </a:r>
            <a:endParaRPr lang="en-CA" sz="1300" b="1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3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 dual relationships with clients that could compromise objectivity. This includes social interactions, business ties, or romantic relationships.</a:t>
            </a:r>
            <a:endParaRPr lang="en-CA" sz="13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3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 potential conflicts if </a:t>
            </a:r>
            <a:r>
              <a:rPr lang="en-US" sz="1300" b="1" kern="10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counseLling</a:t>
            </a:r>
            <a:r>
              <a:rPr lang="en-US" sz="13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family member or close friend within the congregation.</a:t>
            </a:r>
            <a:endParaRPr lang="en-CA" sz="13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CA" sz="1300"/>
          </a:p>
        </p:txBody>
      </p:sp>
    </p:spTree>
    <p:extLst>
      <p:ext uri="{BB962C8B-B14F-4D97-AF65-F5344CB8AC3E}">
        <p14:creationId xmlns:p14="http://schemas.microsoft.com/office/powerpoint/2010/main" val="42060872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C67A93-7858-32FE-C933-3BFD58E16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0243" y="1295400"/>
            <a:ext cx="3946671" cy="426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6B197-9828-79F8-F687-A98FAC632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880" y="2337174"/>
            <a:ext cx="3630905" cy="2216663"/>
          </a:xfrm>
        </p:spPr>
        <p:txBody>
          <a:bodyPr>
            <a:normAutofit/>
          </a:bodyPr>
          <a:lstStyle/>
          <a:p>
            <a:r>
              <a:rPr lang="en-CA" sz="2200" b="1"/>
              <a:t>ETHICAL CONSIDERATIONS 2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3D41D1-E1D6-699B-44AB-319F76DB8D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766631"/>
              </p:ext>
            </p:extLst>
          </p:nvPr>
        </p:nvGraphicFramePr>
        <p:xfrm>
          <a:off x="6251275" y="1295400"/>
          <a:ext cx="4988225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8882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C67A93-7858-32FE-C933-3BFD58E16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0243" y="1295400"/>
            <a:ext cx="3946671" cy="426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A978C7-7232-CAC8-9B2C-A21EE2B0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880" y="2337174"/>
            <a:ext cx="3630905" cy="2216663"/>
          </a:xfrm>
        </p:spPr>
        <p:txBody>
          <a:bodyPr>
            <a:normAutofit/>
          </a:bodyPr>
          <a:lstStyle/>
          <a:p>
            <a:r>
              <a:rPr lang="en-CA" sz="2200" b="1"/>
              <a:t>ETHICAL CONSIDERATIONS 3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710B8D-252F-AB85-DAC7-E1EAA3EDDB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020349"/>
              </p:ext>
            </p:extLst>
          </p:nvPr>
        </p:nvGraphicFramePr>
        <p:xfrm>
          <a:off x="6251275" y="1295400"/>
          <a:ext cx="4988225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2285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0E4A9D4-0A7C-21C2-C565-7DA5B37A4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98CA14-1D09-D6AF-5853-BB78E964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75" y="1295401"/>
            <a:ext cx="4553363" cy="1735346"/>
          </a:xfrm>
        </p:spPr>
        <p:txBody>
          <a:bodyPr anchor="ctr">
            <a:normAutofit/>
          </a:bodyPr>
          <a:lstStyle/>
          <a:p>
            <a:r>
              <a:rPr lang="en-CA" b="1" dirty="0"/>
              <a:t>ETHICAL CONSIDERATIONS 4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AA3C31-381F-BC06-0FD9-66678E5E3C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447980"/>
              </p:ext>
            </p:extLst>
          </p:nvPr>
        </p:nvGraphicFramePr>
        <p:xfrm>
          <a:off x="6096000" y="1380226"/>
          <a:ext cx="4692770" cy="405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07511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6866BF-907B-F3CF-1C75-682CE4654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A0EBA-CF02-9F8F-3400-6D3324AA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5400" y="952500"/>
            <a:ext cx="9601200" cy="12242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3537D-CCEA-6FC1-DD2E-B331BB78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186" y="1219200"/>
            <a:ext cx="9446293" cy="678613"/>
          </a:xfrm>
        </p:spPr>
        <p:txBody>
          <a:bodyPr anchor="ctr">
            <a:normAutofit/>
          </a:bodyPr>
          <a:lstStyle/>
          <a:p>
            <a:r>
              <a:rPr lang="en-CA" b="1" dirty="0"/>
              <a:t>CONCLUSION AND FINAL WORD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8263FF-5C0D-81D9-FF44-F52DDCAC95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646053"/>
              </p:ext>
            </p:extLst>
          </p:nvPr>
        </p:nvGraphicFramePr>
        <p:xfrm>
          <a:off x="1295400" y="2687682"/>
          <a:ext cx="9601200" cy="327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627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F99F4-1542-5F6A-A906-0D569091B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b="1" dirty="0"/>
              <a:t>OVERVIEW OF THE TRAINING 2</a:t>
            </a:r>
            <a:endParaRPr lang="en-C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30406-8301-7C71-1933-38698C2EC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THE FIRST CONTACT: CLINICAL INTERVIEW 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CREATE A SAFE SPACE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ASSESSING CLIENT NEEDS: SPIRITUAL, CULTURAL, BODY LANGUAGE, PERSONALITY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COUNSELLOR COMPETENCIES: PERSONAL QUALITIES, CHARACTERISTICS, TRAINING, ATTITUDES, CORE BELIEFS</a:t>
            </a:r>
            <a:endParaRPr lang="en-CA" sz="2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CA" sz="2800" b="1" dirty="0"/>
              <a:t>9. SUMMARY AND PARTING WORDS</a:t>
            </a:r>
          </a:p>
        </p:txBody>
      </p:sp>
    </p:spTree>
    <p:extLst>
      <p:ext uri="{BB962C8B-B14F-4D97-AF65-F5344CB8AC3E}">
        <p14:creationId xmlns:p14="http://schemas.microsoft.com/office/powerpoint/2010/main" val="353205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C67A93-7858-32FE-C933-3BFD58E16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0243" y="1295400"/>
            <a:ext cx="3946671" cy="426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C3CDE-8ECC-5943-BC34-E55B37B2A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880" y="2337174"/>
            <a:ext cx="3630905" cy="22166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ISSUES, THERAPIES AND RESOURCES IN MARRIAGE AND FAMILY THERAPY</a:t>
            </a:r>
            <a:endParaRPr lang="en-CA" sz="24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D57191-4663-7B0E-8126-2D3000217F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287022"/>
              </p:ext>
            </p:extLst>
          </p:nvPr>
        </p:nvGraphicFramePr>
        <p:xfrm>
          <a:off x="6251275" y="1295400"/>
          <a:ext cx="4988225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333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C67A93-7858-32FE-C933-3BFD58E16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0243" y="1295400"/>
            <a:ext cx="3946671" cy="426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42F3A1-421D-6795-1560-19F06F2EC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880" y="2337174"/>
            <a:ext cx="3630905" cy="2216663"/>
          </a:xfrm>
        </p:spPr>
        <p:txBody>
          <a:bodyPr>
            <a:normAutofit/>
          </a:bodyPr>
          <a:lstStyle/>
          <a:p>
            <a:r>
              <a:rPr lang="en-CA" b="1"/>
              <a:t>THERAPIES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7DA24C-457F-64B4-3042-EEBB504759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180916"/>
              </p:ext>
            </p:extLst>
          </p:nvPr>
        </p:nvGraphicFramePr>
        <p:xfrm>
          <a:off x="6251275" y="1295400"/>
          <a:ext cx="4988225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584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C67A93-7858-32FE-C933-3BFD58E16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0243" y="1295400"/>
            <a:ext cx="3946671" cy="426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12C63-3009-CB22-3232-23CE7DD63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880" y="2337174"/>
            <a:ext cx="3630905" cy="2216663"/>
          </a:xfrm>
        </p:spPr>
        <p:txBody>
          <a:bodyPr>
            <a:normAutofit/>
          </a:bodyPr>
          <a:lstStyle/>
          <a:p>
            <a:r>
              <a:rPr lang="en-CA" b="1"/>
              <a:t>RESOURCES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E1318E-3EFB-C366-0E07-EDC5CE39E4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272064"/>
              </p:ext>
            </p:extLst>
          </p:nvPr>
        </p:nvGraphicFramePr>
        <p:xfrm>
          <a:off x="6251275" y="1295400"/>
          <a:ext cx="4988225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0994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09DAD1-CBED-26F0-EA04-CBBFC4D1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916" y="1295400"/>
            <a:ext cx="4252010" cy="21336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PRAYER, THE WORD, MEDITATION, GIFTS OF THE SPIRIT</a:t>
            </a:r>
            <a:br>
              <a:rPr lang="en-CA" sz="24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4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E43D3-1D66-394B-9B37-5EB184D53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430767"/>
            <a:ext cx="4412876" cy="386185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5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PRAYER</a:t>
            </a:r>
            <a:endParaRPr lang="en-CA" sz="1500" dirty="0"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Forgiveness: forgive and forget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Joint prayer: Counsellors can pray with clients to express their needs to God, seek comfort and guidance, and foster a sense of spiritual connection.</a:t>
            </a:r>
            <a:endParaRPr lang="en-CA" sz="15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Client-led prayer: Clients can be encouraged to pray on their own during sessions or be given resources for personal prayer practices.</a:t>
            </a:r>
            <a:endParaRPr lang="en-CA" sz="15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Respecting boundaries: Counsellors should be sensitive to a client's beliefs and avoid imposing their own religious views.</a:t>
            </a:r>
            <a:endParaRPr lang="en-CA" sz="15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n-CA" sz="1500" dirty="0"/>
          </a:p>
        </p:txBody>
      </p:sp>
    </p:spTree>
    <p:extLst>
      <p:ext uri="{BB962C8B-B14F-4D97-AF65-F5344CB8AC3E}">
        <p14:creationId xmlns:p14="http://schemas.microsoft.com/office/powerpoint/2010/main" val="1464629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6F5C76D1-4144-90B2-B0E0-E924814D9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6CA227-D9D5-9953-ED09-27304C854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88" y="2292115"/>
            <a:ext cx="4595654" cy="2273771"/>
          </a:xfrm>
        </p:spPr>
        <p:txBody>
          <a:bodyPr>
            <a:normAutofit/>
          </a:bodyPr>
          <a:lstStyle/>
          <a:p>
            <a:r>
              <a:rPr lang="en-US" sz="26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PRAYER, THE WORD, MEDITATION, GIFTS OF THE SPIRIT 2</a:t>
            </a:r>
            <a:br>
              <a:rPr lang="en-CA" sz="26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1747B-DEAB-3936-0028-2B9DDB40B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8949" y="1553239"/>
            <a:ext cx="4339416" cy="375152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 WORD OF GOD: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CA" sz="14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Mastery and Meditation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 of guidance and comfort:</a:t>
            </a:r>
            <a:r>
              <a:rPr lang="en-US" sz="1400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Scripture can offer wisdom, hope, and encouragement to clients facing challenges.</a:t>
            </a:r>
            <a:endParaRPr lang="en-CA" sz="1400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Interpretation and application:</a:t>
            </a:r>
            <a:r>
              <a:rPr lang="en-US" sz="1400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Counsellors can help couples explore how Scripture applies to their specific situations.</a:t>
            </a:r>
            <a:endParaRPr lang="en-CA" sz="1400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Respecting individual understanding:</a:t>
            </a:r>
            <a:r>
              <a:rPr lang="en-US" sz="1400" kern="1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Counsellors shouldn't force interpretations but facilitate personal exploration of the text.</a:t>
            </a:r>
            <a:endParaRPr lang="en-US" sz="1400" b="1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CA" sz="1400" kern="10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3735816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2D028F-488C-F611-7DE2-73344E6FB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916" y="1295400"/>
            <a:ext cx="4252010" cy="21336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PRAYER, THE WORD, MEDITATION, GIFTS OF THE SPIRIT 3</a:t>
            </a:r>
            <a:br>
              <a:rPr lang="en-CA" sz="2400" b="1" kern="1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D64EA-5E52-D7E8-E8C4-7C7AAACD4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430767"/>
            <a:ext cx="4412876" cy="38618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/>
              <a:t>GIFTS OF THE HOLY SPIRIT</a:t>
            </a:r>
          </a:p>
          <a:p>
            <a:r>
              <a:rPr lang="en-CA" b="1"/>
              <a:t>Discerning of spirits</a:t>
            </a:r>
          </a:p>
          <a:p>
            <a:r>
              <a:rPr lang="en-CA" b="1"/>
              <a:t>Word of knowledge</a:t>
            </a:r>
          </a:p>
          <a:p>
            <a:r>
              <a:rPr lang="en-CA" b="1"/>
              <a:t>Word of wisdom</a:t>
            </a:r>
          </a:p>
          <a:p>
            <a:r>
              <a:rPr lang="en-CA" b="1"/>
              <a:t>Exhortation, encouragement</a:t>
            </a:r>
          </a:p>
          <a:p>
            <a:r>
              <a:rPr lang="en-CA" b="1"/>
              <a:t>Mercy</a:t>
            </a:r>
          </a:p>
          <a:p>
            <a:r>
              <a:rPr lang="en-CA" b="1"/>
              <a:t>Healing</a:t>
            </a:r>
          </a:p>
        </p:txBody>
      </p:sp>
    </p:spTree>
    <p:extLst>
      <p:ext uri="{BB962C8B-B14F-4D97-AF65-F5344CB8AC3E}">
        <p14:creationId xmlns:p14="http://schemas.microsoft.com/office/powerpoint/2010/main" val="1963196571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AnalogousFromLightSeed_2SEEDS">
      <a:dk1>
        <a:srgbClr val="000000"/>
      </a:dk1>
      <a:lt1>
        <a:srgbClr val="FFFFFF"/>
      </a:lt1>
      <a:dk2>
        <a:srgbClr val="22363C"/>
      </a:dk2>
      <a:lt2>
        <a:srgbClr val="E2E6E8"/>
      </a:lt2>
      <a:accent1>
        <a:srgbClr val="C18C78"/>
      </a:accent1>
      <a:accent2>
        <a:srgbClr val="CC9099"/>
      </a:accent2>
      <a:accent3>
        <a:srgbClr val="B19F77"/>
      </a:accent3>
      <a:accent4>
        <a:srgbClr val="6DAFA2"/>
      </a:accent4>
      <a:accent5>
        <a:srgbClr val="70ACBC"/>
      </a:accent5>
      <a:accent6>
        <a:srgbClr val="7893C1"/>
      </a:accent6>
      <a:hlink>
        <a:srgbClr val="5E8A9B"/>
      </a:hlink>
      <a:folHlink>
        <a:srgbClr val="7F7F7F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1916</Words>
  <Application>Microsoft Office PowerPoint</Application>
  <PresentationFormat>Widescreen</PresentationFormat>
  <Paragraphs>196</Paragraphs>
  <Slides>29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PoiseVTI</vt:lpstr>
      <vt:lpstr>PASTORAL COUNSELLING SKILLS FOR MARRIAGE COUNSELLORS AND FAMILY THERAPISTS  </vt:lpstr>
      <vt:lpstr>OVERVIEW OF THE TRAINING</vt:lpstr>
      <vt:lpstr>OVERVIEW OF THE TRAINING 2</vt:lpstr>
      <vt:lpstr>ISSUES, THERAPIES AND RESOURCES IN MARRIAGE AND FAMILY THERAPY</vt:lpstr>
      <vt:lpstr>THERAPIES</vt:lpstr>
      <vt:lpstr>RESOURCES</vt:lpstr>
      <vt:lpstr>PRAYER, THE WORD, MEDITATION, GIFTS OF THE SPIRIT </vt:lpstr>
      <vt:lpstr>PRAYER, THE WORD, MEDITATION, GIFTS OF THE SPIRIT 2 </vt:lpstr>
      <vt:lpstr>PRAYER, THE WORD, MEDITATION, GIFTS OF THE SPIRIT 3 </vt:lpstr>
      <vt:lpstr>3. RUDIMENTS: CREATE A SAFE SPACE </vt:lpstr>
      <vt:lpstr>CREATE A SAFE SPACE 2</vt:lpstr>
      <vt:lpstr>CREATE A SAFE SPACE 3</vt:lpstr>
      <vt:lpstr>HOW DO I ASSESS MY CLIENT’S NEEDS?  </vt:lpstr>
      <vt:lpstr>HOW DO I ASSESS MY CLIENTS?2</vt:lpstr>
      <vt:lpstr>How do I assess my clientele?</vt:lpstr>
      <vt:lpstr>How do I assess my clients?3</vt:lpstr>
      <vt:lpstr>WHAT ARE THE BASIC COMPETENCIES A PASTORAL COUNSELLOR SHOULD DEMONSTRATE? </vt:lpstr>
      <vt:lpstr>WHAT ARE THE COMPETENCES A COUNSELLOR MUST DEMONSTRATE 2</vt:lpstr>
      <vt:lpstr> WHAT ARE THE BASIC COMPETENCIES A PASTORAL COUNSELLOR SHOULD DEMONSTRATE?3  </vt:lpstr>
      <vt:lpstr> WHAT ARE THE BASIC COMPETENCIES A PASTORAL COUNSELLOR SHOULD DEMONSTRATE?4 </vt:lpstr>
      <vt:lpstr>BASIC COUNSELLING SKILLS  </vt:lpstr>
      <vt:lpstr>BASIC COUNSELLING SKILLS 2</vt:lpstr>
      <vt:lpstr>BASIC COUNSELLING SKILLS 3</vt:lpstr>
      <vt:lpstr>BASIC COUNSELLING SKILLS 4</vt:lpstr>
      <vt:lpstr>ETHICAL CONSIDERATIONS IN  PASTORAL COUNSELLING</vt:lpstr>
      <vt:lpstr>ETHICAL CONSIDERATIONS 2</vt:lpstr>
      <vt:lpstr>ETHICAL CONSIDERATIONS 3</vt:lpstr>
      <vt:lpstr>ETHICAL CONSIDERATIONS 4</vt:lpstr>
      <vt:lpstr>CONCLUSION AND FINAL WORD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PASTORAL COUNSELLING SKILLS FOR MARRIAGE COUNSELLORS AND FAMILY THERAPISTS  </dc:title>
  <dc:creator>Donald Odeleye</dc:creator>
  <cp:lastModifiedBy>Donald Odeleye</cp:lastModifiedBy>
  <cp:revision>4</cp:revision>
  <dcterms:created xsi:type="dcterms:W3CDTF">2024-05-24T12:53:49Z</dcterms:created>
  <dcterms:modified xsi:type="dcterms:W3CDTF">2024-05-24T20:13:22Z</dcterms:modified>
</cp:coreProperties>
</file>